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58" r:id="rId3"/>
    <p:sldMasterId id="2147483656" r:id="rId4"/>
    <p:sldMasterId id="2147483660" r:id="rId5"/>
    <p:sldMasterId id="2147483648" r:id="rId6"/>
    <p:sldMasterId id="2147483654" r:id="rId7"/>
  </p:sldMasterIdLst>
  <p:sldIdLst>
    <p:sldId id="265" r:id="rId8"/>
    <p:sldId id="256" r:id="rId9"/>
    <p:sldId id="258" r:id="rId10"/>
    <p:sldId id="266" r:id="rId11"/>
    <p:sldId id="269" r:id="rId12"/>
    <p:sldId id="270" r:id="rId13"/>
    <p:sldId id="267" r:id="rId14"/>
    <p:sldId id="271" r:id="rId15"/>
    <p:sldId id="272" r:id="rId16"/>
    <p:sldId id="273" r:id="rId17"/>
    <p:sldId id="274" r:id="rId18"/>
    <p:sldId id="268" r:id="rId19"/>
    <p:sldId id="275" r:id="rId20"/>
    <p:sldId id="276" r:id="rId21"/>
    <p:sldId id="259" r:id="rId22"/>
    <p:sldId id="277" r:id="rId23"/>
    <p:sldId id="278" r:id="rId24"/>
    <p:sldId id="260" r:id="rId25"/>
    <p:sldId id="261" r:id="rId26"/>
    <p:sldId id="279" r:id="rId27"/>
    <p:sldId id="280" r:id="rId28"/>
    <p:sldId id="281" r:id="rId29"/>
    <p:sldId id="262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63" r:id="rId46"/>
  </p:sldIdLst>
  <p:sldSz cx="12192000" cy="6858000"/>
  <p:notesSz cx="6858000" cy="9144000"/>
  <p:embeddedFontLst>
    <p:embeddedFont>
      <p:font typeface="나눔스퀘어" panose="020B0600000101010101" pitchFamily="50" charset="-127"/>
      <p:regular r:id="rId47"/>
    </p:embeddedFont>
    <p:embeddedFont>
      <p:font typeface="나눔스퀘어 Bold" panose="020B0600000101010101" pitchFamily="50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71" autoAdjust="0"/>
    <p:restoredTop sz="94660"/>
  </p:normalViewPr>
  <p:slideViewPr>
    <p:cSldViewPr snapToGrid="0">
      <p:cViewPr varScale="1">
        <p:scale>
          <a:sx n="52" d="100"/>
          <a:sy n="52" d="100"/>
        </p:scale>
        <p:origin x="11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3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2.fntdata"/><Relationship Id="rId8" Type="http://schemas.openxmlformats.org/officeDocument/2006/relationships/slide" Target="slides/slide1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14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13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29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09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14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78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238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35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현 3"/>
          <p:cNvSpPr/>
          <p:nvPr userDrawn="1"/>
        </p:nvSpPr>
        <p:spPr>
          <a:xfrm flipH="1">
            <a:off x="-580570" y="2504530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22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현 3"/>
          <p:cNvSpPr/>
          <p:nvPr userDrawn="1"/>
        </p:nvSpPr>
        <p:spPr>
          <a:xfrm flipH="1">
            <a:off x="-580570" y="2504530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현 4"/>
          <p:cNvSpPr/>
          <p:nvPr userDrawn="1"/>
        </p:nvSpPr>
        <p:spPr>
          <a:xfrm>
            <a:off x="10910750" y="2504530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22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현 3"/>
          <p:cNvSpPr/>
          <p:nvPr userDrawn="1"/>
        </p:nvSpPr>
        <p:spPr>
          <a:xfrm rot="5400000" flipH="1">
            <a:off x="5162051" y="-577171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02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0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360000" y="360000"/>
            <a:ext cx="11472000" cy="613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현 3"/>
          <p:cNvSpPr/>
          <p:nvPr userDrawn="1"/>
        </p:nvSpPr>
        <p:spPr>
          <a:xfrm rot="5400000" flipH="1">
            <a:off x="5162051" y="-577171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현 4"/>
          <p:cNvSpPr/>
          <p:nvPr userDrawn="1"/>
        </p:nvSpPr>
        <p:spPr>
          <a:xfrm rot="16200000" flipH="1" flipV="1">
            <a:off x="5162051" y="5582329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5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현 6"/>
          <p:cNvSpPr/>
          <p:nvPr userDrawn="1"/>
        </p:nvSpPr>
        <p:spPr>
          <a:xfrm flipH="1">
            <a:off x="1751197" y="289306"/>
            <a:ext cx="1867899" cy="18489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2714171" cy="6858000"/>
          </a:xfrm>
          <a:prstGeom prst="rect">
            <a:avLst/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72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현 3"/>
          <p:cNvSpPr/>
          <p:nvPr userDrawn="1"/>
        </p:nvSpPr>
        <p:spPr>
          <a:xfrm flipH="1">
            <a:off x="-539547" y="106379"/>
            <a:ext cx="1079093" cy="1068141"/>
          </a:xfrm>
          <a:prstGeom prst="chord">
            <a:avLst>
              <a:gd name="adj1" fmla="val 5387632"/>
              <a:gd name="adj2" fmla="val 16200000"/>
            </a:avLst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498000"/>
            <a:ext cx="8157029" cy="360000"/>
          </a:xfrm>
          <a:prstGeom prst="rect">
            <a:avLst/>
          </a:prstGeom>
          <a:solidFill>
            <a:srgbClr val="080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8157029" y="6498000"/>
            <a:ext cx="2627085" cy="360000"/>
          </a:xfrm>
          <a:prstGeom prst="rect">
            <a:avLst/>
          </a:prstGeom>
          <a:solidFill>
            <a:srgbClr val="06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0784115" y="6498000"/>
            <a:ext cx="1407886" cy="360000"/>
          </a:xfrm>
          <a:prstGeom prst="rect">
            <a:avLst/>
          </a:prstGeom>
          <a:solidFill>
            <a:srgbClr val="04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5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10115" y="2535053"/>
            <a:ext cx="697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err="1">
                <a:solidFill>
                  <a:srgbClr val="080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테트리스</a:t>
            </a:r>
            <a:r>
              <a:rPr lang="ko-KR" altLang="en-US" sz="8000" dirty="0">
                <a:solidFill>
                  <a:srgbClr val="080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8000" dirty="0" err="1">
                <a:solidFill>
                  <a:srgbClr val="080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역기획</a:t>
            </a:r>
            <a:endParaRPr lang="ko-KR" altLang="en-US" sz="8000" dirty="0">
              <a:solidFill>
                <a:srgbClr val="080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09485" y="3664369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sz="20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김효장</a:t>
            </a:r>
          </a:p>
        </p:txBody>
      </p:sp>
    </p:spTree>
    <p:extLst>
      <p:ext uri="{BB962C8B-B14F-4D97-AF65-F5344CB8AC3E}">
        <p14:creationId xmlns:p14="http://schemas.microsoft.com/office/powerpoint/2010/main" val="280812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B3F2CD4-2458-4465-A386-179A6FFA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2093717"/>
            <a:ext cx="4264269" cy="3207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5503AC2-22BB-4ECF-B409-BC1937620959}"/>
              </a:ext>
            </a:extLst>
          </p:cNvPr>
          <p:cNvSpPr txBox="1"/>
          <p:nvPr/>
        </p:nvSpPr>
        <p:spPr>
          <a:xfrm>
            <a:off x="673547" y="1398904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오버 화면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3A22A-FEB4-46F9-82AA-066E47CDE77E}"/>
              </a:ext>
            </a:extLst>
          </p:cNvPr>
          <p:cNvSpPr/>
          <p:nvPr/>
        </p:nvSpPr>
        <p:spPr>
          <a:xfrm>
            <a:off x="1093270" y="2093716"/>
            <a:ext cx="920168" cy="423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1DEB2-A633-473F-A0EF-1012B4965CF3}"/>
              </a:ext>
            </a:extLst>
          </p:cNvPr>
          <p:cNvSpPr/>
          <p:nvPr/>
        </p:nvSpPr>
        <p:spPr>
          <a:xfrm>
            <a:off x="1093270" y="2602523"/>
            <a:ext cx="1131184" cy="2162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D6E35A-4A11-4173-B5EF-FDD953FE87DA}"/>
              </a:ext>
            </a:extLst>
          </p:cNvPr>
          <p:cNvGrpSpPr/>
          <p:nvPr/>
        </p:nvGrpSpPr>
        <p:grpSpPr>
          <a:xfrm>
            <a:off x="954525" y="1958751"/>
            <a:ext cx="428452" cy="292388"/>
            <a:chOff x="5273242" y="1461212"/>
            <a:chExt cx="428452" cy="29238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FAC1F40-4727-4915-9C54-8203C8903BAB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C982CC-74E4-4225-A4AC-9D1AA5EAFBA8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DA75F2-2F80-413F-8B3C-8B0AB9BB4964}"/>
              </a:ext>
            </a:extLst>
          </p:cNvPr>
          <p:cNvGrpSpPr/>
          <p:nvPr/>
        </p:nvGrpSpPr>
        <p:grpSpPr>
          <a:xfrm>
            <a:off x="888948" y="2456329"/>
            <a:ext cx="428452" cy="292388"/>
            <a:chOff x="5282768" y="1854855"/>
            <a:chExt cx="428452" cy="29238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DC31A17-6212-4AA8-8601-9C63E66DF996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8F3185-D9B0-4B44-99C1-2ECA69A6DDAC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C35482-F824-4E6B-B618-453409246075}"/>
              </a:ext>
            </a:extLst>
          </p:cNvPr>
          <p:cNvGrpSpPr/>
          <p:nvPr/>
        </p:nvGrpSpPr>
        <p:grpSpPr>
          <a:xfrm>
            <a:off x="5214681" y="3014811"/>
            <a:ext cx="428452" cy="292388"/>
            <a:chOff x="5273242" y="1461212"/>
            <a:chExt cx="428452" cy="29238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F3612A1-10A0-44C6-9DF2-DFFA92316D3D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D9BDC6-A1F1-48FC-B141-CC67176DB16E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C4C46A4-567B-49F0-A09B-49D99854ABA9}"/>
              </a:ext>
            </a:extLst>
          </p:cNvPr>
          <p:cNvGrpSpPr/>
          <p:nvPr/>
        </p:nvGrpSpPr>
        <p:grpSpPr>
          <a:xfrm>
            <a:off x="5249030" y="3698988"/>
            <a:ext cx="428452" cy="292388"/>
            <a:chOff x="5282768" y="1854855"/>
            <a:chExt cx="428452" cy="29238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2EDCB72-CB15-4029-BF07-6683ED0750B1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A02D353-E968-4DC2-949B-6690D64ECDDF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7622688-0B5B-4698-B2BA-AEAE3E6683D6}"/>
              </a:ext>
            </a:extLst>
          </p:cNvPr>
          <p:cNvSpPr txBox="1"/>
          <p:nvPr/>
        </p:nvSpPr>
        <p:spPr>
          <a:xfrm>
            <a:off x="5502453" y="3017396"/>
            <a:ext cx="5574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오버가 되었다는 걸 시각적으로 나타내는 화면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7C3210-E001-4CCF-B704-275473CB7913}"/>
              </a:ext>
            </a:extLst>
          </p:cNvPr>
          <p:cNvSpPr txBox="1"/>
          <p:nvPr/>
        </p:nvSpPr>
        <p:spPr>
          <a:xfrm>
            <a:off x="5502451" y="3685030"/>
            <a:ext cx="6367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게임 오버가 되는 지점에 닿은 걸 보여주는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69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B3F2CD4-2458-4465-A386-179A6FFA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2093717"/>
            <a:ext cx="4264269" cy="3207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5503AC2-22BB-4ECF-B409-BC1937620959}"/>
              </a:ext>
            </a:extLst>
          </p:cNvPr>
          <p:cNvSpPr txBox="1"/>
          <p:nvPr/>
        </p:nvSpPr>
        <p:spPr>
          <a:xfrm>
            <a:off x="673547" y="1398904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오버 화면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73A22A-FEB4-46F9-82AA-066E47CDE77E}"/>
              </a:ext>
            </a:extLst>
          </p:cNvPr>
          <p:cNvSpPr/>
          <p:nvPr/>
        </p:nvSpPr>
        <p:spPr>
          <a:xfrm>
            <a:off x="1093270" y="2093716"/>
            <a:ext cx="920168" cy="423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1DEB2-A633-473F-A0EF-1012B4965CF3}"/>
              </a:ext>
            </a:extLst>
          </p:cNvPr>
          <p:cNvSpPr/>
          <p:nvPr/>
        </p:nvSpPr>
        <p:spPr>
          <a:xfrm>
            <a:off x="1093270" y="2602523"/>
            <a:ext cx="1131184" cy="2162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CD6E35A-4A11-4173-B5EF-FDD953FE87DA}"/>
              </a:ext>
            </a:extLst>
          </p:cNvPr>
          <p:cNvGrpSpPr/>
          <p:nvPr/>
        </p:nvGrpSpPr>
        <p:grpSpPr>
          <a:xfrm>
            <a:off x="954525" y="1958751"/>
            <a:ext cx="428452" cy="292388"/>
            <a:chOff x="5273242" y="1461212"/>
            <a:chExt cx="428452" cy="292388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FAC1F40-4727-4915-9C54-8203C8903BAB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0C982CC-74E4-4225-A4AC-9D1AA5EAFBA8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3DA75F2-2F80-413F-8B3C-8B0AB9BB4964}"/>
              </a:ext>
            </a:extLst>
          </p:cNvPr>
          <p:cNvGrpSpPr/>
          <p:nvPr/>
        </p:nvGrpSpPr>
        <p:grpSpPr>
          <a:xfrm>
            <a:off x="888948" y="2456329"/>
            <a:ext cx="428452" cy="292388"/>
            <a:chOff x="5282768" y="1854855"/>
            <a:chExt cx="428452" cy="29238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DC31A17-6212-4AA8-8601-9C63E66DF996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8F3185-D9B0-4B44-99C1-2ECA69A6DDAC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3C35482-F824-4E6B-B618-453409246075}"/>
              </a:ext>
            </a:extLst>
          </p:cNvPr>
          <p:cNvGrpSpPr/>
          <p:nvPr/>
        </p:nvGrpSpPr>
        <p:grpSpPr>
          <a:xfrm>
            <a:off x="5214681" y="3014811"/>
            <a:ext cx="428452" cy="292388"/>
            <a:chOff x="5273242" y="1461212"/>
            <a:chExt cx="428452" cy="29238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F3612A1-10A0-44C6-9DF2-DFFA92316D3D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D9BDC6-A1F1-48FC-B141-CC67176DB16E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C4C46A4-567B-49F0-A09B-49D99854ABA9}"/>
              </a:ext>
            </a:extLst>
          </p:cNvPr>
          <p:cNvGrpSpPr/>
          <p:nvPr/>
        </p:nvGrpSpPr>
        <p:grpSpPr>
          <a:xfrm>
            <a:off x="5249030" y="3698988"/>
            <a:ext cx="428452" cy="292388"/>
            <a:chOff x="5282768" y="1854855"/>
            <a:chExt cx="428452" cy="29238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2EDCB72-CB15-4029-BF07-6683ED0750B1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A02D353-E968-4DC2-949B-6690D64ECDDF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7622688-0B5B-4698-B2BA-AEAE3E6683D6}"/>
              </a:ext>
            </a:extLst>
          </p:cNvPr>
          <p:cNvSpPr txBox="1"/>
          <p:nvPr/>
        </p:nvSpPr>
        <p:spPr>
          <a:xfrm>
            <a:off x="5502453" y="3017396"/>
            <a:ext cx="5574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오버가 되었다는 걸 시각적으로 나타내는 화면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7C3210-E001-4CCF-B704-275473CB7913}"/>
              </a:ext>
            </a:extLst>
          </p:cNvPr>
          <p:cNvSpPr txBox="1"/>
          <p:nvPr/>
        </p:nvSpPr>
        <p:spPr>
          <a:xfrm>
            <a:off x="5502451" y="3685030"/>
            <a:ext cx="6367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게임 오버가 되는 지점에 닿은 걸 보여주는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626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80E0A5ED-4CD7-4187-805C-37B2D413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47" y="2048610"/>
            <a:ext cx="4182857" cy="313335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AEEC5A9A-4D77-4C2E-AA67-D8DD90024C24}"/>
              </a:ext>
            </a:extLst>
          </p:cNvPr>
          <p:cNvSpPr txBox="1"/>
          <p:nvPr/>
        </p:nvSpPr>
        <p:spPr>
          <a:xfrm>
            <a:off x="673547" y="1398904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재시작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32F01D3-B5C9-466C-B8ED-3ED35F6DED4D}"/>
              </a:ext>
            </a:extLst>
          </p:cNvPr>
          <p:cNvSpPr/>
          <p:nvPr/>
        </p:nvSpPr>
        <p:spPr>
          <a:xfrm>
            <a:off x="1005346" y="2769577"/>
            <a:ext cx="1131184" cy="1072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49630F8-48C4-4A68-87E4-516409DB6FC4}"/>
              </a:ext>
            </a:extLst>
          </p:cNvPr>
          <p:cNvSpPr/>
          <p:nvPr/>
        </p:nvSpPr>
        <p:spPr>
          <a:xfrm>
            <a:off x="1436168" y="4340060"/>
            <a:ext cx="318771" cy="302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7DDD9DF-58CF-474C-B856-5B916FC5AEBE}"/>
              </a:ext>
            </a:extLst>
          </p:cNvPr>
          <p:cNvGrpSpPr/>
          <p:nvPr/>
        </p:nvGrpSpPr>
        <p:grpSpPr>
          <a:xfrm>
            <a:off x="835709" y="2609089"/>
            <a:ext cx="428452" cy="292388"/>
            <a:chOff x="5273242" y="1461212"/>
            <a:chExt cx="428452" cy="292388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1FD7FC6-1F00-4015-B148-1B1D10829151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E78F5F-8FB7-47FA-8AA3-B90796E933C2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874DCCF-0346-49AE-8633-6B1D8448EC4C}"/>
              </a:ext>
            </a:extLst>
          </p:cNvPr>
          <p:cNvGrpSpPr/>
          <p:nvPr/>
        </p:nvGrpSpPr>
        <p:grpSpPr>
          <a:xfrm>
            <a:off x="1221942" y="4154893"/>
            <a:ext cx="428452" cy="292388"/>
            <a:chOff x="5282768" y="1854855"/>
            <a:chExt cx="428452" cy="292388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36E09A10-E250-4765-A4A2-9647E3C01352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5533056-F7B6-4005-9E38-45AF63588905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A0359E7-B524-4510-9312-D806B0FA300F}"/>
              </a:ext>
            </a:extLst>
          </p:cNvPr>
          <p:cNvGrpSpPr/>
          <p:nvPr/>
        </p:nvGrpSpPr>
        <p:grpSpPr>
          <a:xfrm>
            <a:off x="5214681" y="3014811"/>
            <a:ext cx="428452" cy="292388"/>
            <a:chOff x="5273242" y="1461212"/>
            <a:chExt cx="428452" cy="292388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6D6B2CE3-27CB-4E92-9019-039F5D13B781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741AE24-B1B4-49E0-A07A-C6A92136D6AC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6EFBB0F-F372-438F-85A0-F8A69AD62066}"/>
              </a:ext>
            </a:extLst>
          </p:cNvPr>
          <p:cNvGrpSpPr/>
          <p:nvPr/>
        </p:nvGrpSpPr>
        <p:grpSpPr>
          <a:xfrm>
            <a:off x="5249030" y="3698988"/>
            <a:ext cx="428452" cy="292388"/>
            <a:chOff x="5282768" y="1854855"/>
            <a:chExt cx="428452" cy="292388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884FC1C3-0AAE-4310-9B2E-0D10698B5845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EA31D7A-432E-4D86-8620-88D7FC4F79F4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C0668D12-39B4-4EE6-8D5A-A40ECFA5E162}"/>
              </a:ext>
            </a:extLst>
          </p:cNvPr>
          <p:cNvSpPr txBox="1"/>
          <p:nvPr/>
        </p:nvSpPr>
        <p:spPr>
          <a:xfrm>
            <a:off x="5502453" y="3017396"/>
            <a:ext cx="5574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코인을 넣으면 이어할 수 있다고 알려주는 정보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A4BB7D8-C0F0-4286-B83E-5B8346159B1D}"/>
              </a:ext>
            </a:extLst>
          </p:cNvPr>
          <p:cNvSpPr txBox="1"/>
          <p:nvPr/>
        </p:nvSpPr>
        <p:spPr>
          <a:xfrm>
            <a:off x="5502451" y="3600895"/>
            <a:ext cx="63671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코인을 넣어 이어할 수 있는 시간 초를 알려주는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초부터 시작하고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초가 될 시 다음 화면으로 넘어간다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94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4EED3B-BC49-4592-B328-389AF6D78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2093718"/>
            <a:ext cx="4264269" cy="31686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781C5A-AEA8-4CB9-BB34-F0EC99AC221C}"/>
              </a:ext>
            </a:extLst>
          </p:cNvPr>
          <p:cNvSpPr txBox="1"/>
          <p:nvPr/>
        </p:nvSpPr>
        <p:spPr>
          <a:xfrm>
            <a:off x="738554" y="1490480"/>
            <a:ext cx="391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크레딧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 및 정보 입력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073DD4-AF42-478E-9A6A-36B656907F54}"/>
              </a:ext>
            </a:extLst>
          </p:cNvPr>
          <p:cNvSpPr/>
          <p:nvPr/>
        </p:nvSpPr>
        <p:spPr>
          <a:xfrm>
            <a:off x="1093270" y="2602523"/>
            <a:ext cx="1131184" cy="695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F25348-D722-46D4-961C-C0C8ADCF0F82}"/>
              </a:ext>
            </a:extLst>
          </p:cNvPr>
          <p:cNvSpPr/>
          <p:nvPr/>
        </p:nvSpPr>
        <p:spPr>
          <a:xfrm>
            <a:off x="1339454" y="3665281"/>
            <a:ext cx="568476" cy="349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95E43A-0C1A-4E63-BA6B-45B1F92BF718}"/>
              </a:ext>
            </a:extLst>
          </p:cNvPr>
          <p:cNvSpPr/>
          <p:nvPr/>
        </p:nvSpPr>
        <p:spPr>
          <a:xfrm>
            <a:off x="1339454" y="4460109"/>
            <a:ext cx="568476" cy="3497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75BF3E-8C93-488E-8B8D-0F505577317E}"/>
              </a:ext>
            </a:extLst>
          </p:cNvPr>
          <p:cNvGrpSpPr/>
          <p:nvPr/>
        </p:nvGrpSpPr>
        <p:grpSpPr>
          <a:xfrm>
            <a:off x="911002" y="2402834"/>
            <a:ext cx="428452" cy="292388"/>
            <a:chOff x="5273242" y="1461212"/>
            <a:chExt cx="428452" cy="29238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756DCCD-5857-4E69-90C3-1168FAC839C7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BDFBD9-FB13-4555-A342-B1444B180113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E12CCD0-CEB1-45F0-9F32-F8CA80D172FF}"/>
              </a:ext>
            </a:extLst>
          </p:cNvPr>
          <p:cNvGrpSpPr/>
          <p:nvPr/>
        </p:nvGrpSpPr>
        <p:grpSpPr>
          <a:xfrm>
            <a:off x="1141368" y="3491020"/>
            <a:ext cx="428452" cy="292388"/>
            <a:chOff x="5282768" y="1854855"/>
            <a:chExt cx="428452" cy="29238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477CAC2-2200-4A8A-B116-10C915C0B98B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F594BA-8D15-4278-B613-4C7B82FFC577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AD91056-7A50-45F4-8343-2B14D3B24289}"/>
              </a:ext>
            </a:extLst>
          </p:cNvPr>
          <p:cNvGrpSpPr/>
          <p:nvPr/>
        </p:nvGrpSpPr>
        <p:grpSpPr>
          <a:xfrm>
            <a:off x="1141368" y="4313915"/>
            <a:ext cx="428452" cy="292388"/>
            <a:chOff x="5276418" y="2258024"/>
            <a:chExt cx="428452" cy="29238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1496304-7E0E-4C30-A9EB-8FF5B159C40C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B11B99-8ACA-4B15-B1D7-E3BE590EB130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4F02DF7-2F51-4DA9-95B2-1C77BBA5A018}"/>
              </a:ext>
            </a:extLst>
          </p:cNvPr>
          <p:cNvGrpSpPr/>
          <p:nvPr/>
        </p:nvGrpSpPr>
        <p:grpSpPr>
          <a:xfrm>
            <a:off x="5324302" y="2844097"/>
            <a:ext cx="428452" cy="292388"/>
            <a:chOff x="5273242" y="1461212"/>
            <a:chExt cx="428452" cy="292388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03D57C9-54F2-4CD0-AAFE-6DC23F92D291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462A0B-445B-4F8D-89F0-18C5FB950B23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264A0D2-9B98-49FB-83AA-58A0DB9A4B22}"/>
              </a:ext>
            </a:extLst>
          </p:cNvPr>
          <p:cNvGrpSpPr/>
          <p:nvPr/>
        </p:nvGrpSpPr>
        <p:grpSpPr>
          <a:xfrm>
            <a:off x="5337140" y="3433135"/>
            <a:ext cx="428452" cy="292388"/>
            <a:chOff x="5282768" y="1854855"/>
            <a:chExt cx="428452" cy="29238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32FE451-9DEC-4C8C-B8D4-7D9739AB21B0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9A723E-3198-4593-AE00-F27E47615D43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0C45ABA-EE7E-416F-9584-94A4D0FE8806}"/>
              </a:ext>
            </a:extLst>
          </p:cNvPr>
          <p:cNvGrpSpPr/>
          <p:nvPr/>
        </p:nvGrpSpPr>
        <p:grpSpPr>
          <a:xfrm>
            <a:off x="5329065" y="4022173"/>
            <a:ext cx="428452" cy="292388"/>
            <a:chOff x="5276418" y="2258024"/>
            <a:chExt cx="428452" cy="29238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1C9F12B-60BB-4E5B-B955-9368948C229B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1C42F7-2492-44EA-A4F1-59E08AE3AE83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AECE77A-EEBB-44AB-AD9A-B974EE1D28F3}"/>
              </a:ext>
            </a:extLst>
          </p:cNvPr>
          <p:cNvSpPr txBox="1"/>
          <p:nvPr/>
        </p:nvSpPr>
        <p:spPr>
          <a:xfrm>
            <a:off x="5592774" y="2828651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얻은 스코어에 추임새를 넣어주는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5EB285-8B5D-45C5-863D-CEC0F049C9DE}"/>
              </a:ext>
            </a:extLst>
          </p:cNvPr>
          <p:cNvSpPr txBox="1"/>
          <p:nvPr/>
        </p:nvSpPr>
        <p:spPr>
          <a:xfrm>
            <a:off x="5592773" y="3313614"/>
            <a:ext cx="5573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얻은 스코어를 바탕으로 이름을 올릴 수 있는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영문만 가능하며 최대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글자로 구성된다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44A294-270F-4586-ACF4-D7B2AEAF28A6}"/>
              </a:ext>
            </a:extLst>
          </p:cNvPr>
          <p:cNvSpPr txBox="1"/>
          <p:nvPr/>
        </p:nvSpPr>
        <p:spPr>
          <a:xfrm>
            <a:off x="5592773" y="4014575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 점수를 저장 할 수 있는 시간을 알려주는 정보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73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632355D-585D-4238-8DE9-07CAFB6B9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881553"/>
            <a:ext cx="4630644" cy="347918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28454C-B2B4-486C-82E0-2B92C4346A21}"/>
              </a:ext>
            </a:extLst>
          </p:cNvPr>
          <p:cNvSpPr/>
          <p:nvPr/>
        </p:nvSpPr>
        <p:spPr>
          <a:xfrm>
            <a:off x="1691144" y="2576146"/>
            <a:ext cx="2406069" cy="2479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05FFC8-5CF1-4C9B-86A9-7AE6100C64EC}"/>
              </a:ext>
            </a:extLst>
          </p:cNvPr>
          <p:cNvSpPr txBox="1"/>
          <p:nvPr/>
        </p:nvSpPr>
        <p:spPr>
          <a:xfrm>
            <a:off x="413238" y="1290509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 게임 순위 정보 연출 화면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A172204-83D0-42E7-A10C-42589A388919}"/>
              </a:ext>
            </a:extLst>
          </p:cNvPr>
          <p:cNvGrpSpPr/>
          <p:nvPr/>
        </p:nvGrpSpPr>
        <p:grpSpPr>
          <a:xfrm>
            <a:off x="1476918" y="2410668"/>
            <a:ext cx="428452" cy="292388"/>
            <a:chOff x="5273242" y="1461212"/>
            <a:chExt cx="428452" cy="292388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455E9917-4C58-411B-ABD6-8FAF756DD087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FFC2F3-5F72-4EAF-B4FC-7A0B12E55887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BB5408C-AF50-4501-89C1-E433D8BEDAB9}"/>
              </a:ext>
            </a:extLst>
          </p:cNvPr>
          <p:cNvGrpSpPr/>
          <p:nvPr/>
        </p:nvGrpSpPr>
        <p:grpSpPr>
          <a:xfrm>
            <a:off x="5324302" y="3485936"/>
            <a:ext cx="428452" cy="292388"/>
            <a:chOff x="5273242" y="1461212"/>
            <a:chExt cx="428452" cy="292388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6A698D6-21A4-4C38-99EA-841F27D3E9CD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DFDA44E-E6E6-4FAD-BD34-C3EA207C373A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5A5E6EF-F1B3-4CE2-B640-12A290CCE1F5}"/>
              </a:ext>
            </a:extLst>
          </p:cNvPr>
          <p:cNvSpPr txBox="1"/>
          <p:nvPr/>
        </p:nvSpPr>
        <p:spPr>
          <a:xfrm>
            <a:off x="5592774" y="3470490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플레이한 사람들의 순위를 매기고 알려주는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08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57A1132-5F5A-4429-8C63-EFB4747786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" y="1828799"/>
            <a:ext cx="4516879" cy="34044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E69E19-6D03-47FF-876F-A6959B5E0A8A}"/>
              </a:ext>
            </a:extLst>
          </p:cNvPr>
          <p:cNvSpPr txBox="1"/>
          <p:nvPr/>
        </p:nvSpPr>
        <p:spPr>
          <a:xfrm>
            <a:off x="413238" y="1290509"/>
            <a:ext cx="391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B55F5E-66D4-4E1C-8D93-765EFEA8E552}"/>
              </a:ext>
            </a:extLst>
          </p:cNvPr>
          <p:cNvSpPr/>
          <p:nvPr/>
        </p:nvSpPr>
        <p:spPr>
          <a:xfrm>
            <a:off x="3477358" y="2475130"/>
            <a:ext cx="1059474" cy="2184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4408FF8-15A3-41AF-9313-A8F9B3F7E600}"/>
              </a:ext>
            </a:extLst>
          </p:cNvPr>
          <p:cNvSpPr/>
          <p:nvPr/>
        </p:nvSpPr>
        <p:spPr>
          <a:xfrm>
            <a:off x="5319346" y="2512832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871563-8ADF-4148-9C87-B8BC8590AFF3}"/>
              </a:ext>
            </a:extLst>
          </p:cNvPr>
          <p:cNvSpPr txBox="1"/>
          <p:nvPr/>
        </p:nvSpPr>
        <p:spPr>
          <a:xfrm>
            <a:off x="5416061" y="2546303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기획의도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893E4D-0E47-4809-BDAC-4B9773B25A22}"/>
              </a:ext>
            </a:extLst>
          </p:cNvPr>
          <p:cNvSpPr txBox="1"/>
          <p:nvPr/>
        </p:nvSpPr>
        <p:spPr>
          <a:xfrm>
            <a:off x="5416061" y="2850456"/>
            <a:ext cx="6312877" cy="663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플레이하는 블록의 모양과 색상의 비율이 어떻게 나왔는지 더욱 직관적으로 보여준다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컨셉이 바뀔 때 마다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스텟을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초기화 시킴으로 서 플레이에 새로움을 더한다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F1654C-7A10-4FD3-BD87-4E7B2B0EF4CD}"/>
              </a:ext>
            </a:extLst>
          </p:cNvPr>
          <p:cNvSpPr/>
          <p:nvPr/>
        </p:nvSpPr>
        <p:spPr>
          <a:xfrm>
            <a:off x="5319346" y="3818252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DDEA87-391E-46B1-AE57-C4C9843188EC}"/>
              </a:ext>
            </a:extLst>
          </p:cNvPr>
          <p:cNvSpPr txBox="1"/>
          <p:nvPr/>
        </p:nvSpPr>
        <p:spPr>
          <a:xfrm>
            <a:off x="5416061" y="3851723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21B5AB-3A0B-43B5-8886-471A3056618A}"/>
              </a:ext>
            </a:extLst>
          </p:cNvPr>
          <p:cNvSpPr txBox="1"/>
          <p:nvPr/>
        </p:nvSpPr>
        <p:spPr>
          <a:xfrm>
            <a:off x="5416061" y="4155876"/>
            <a:ext cx="631287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플레이어는 지금까지 나온 블록들의 비율을 알게 되어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게임이 어떻게 진행이 됐는지를 더욱 쉽고 명세하게 알게 되어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몰입감이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상승한다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35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DA2D56-27B8-4F08-A0E6-E2BE8F4426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6" y="1828799"/>
            <a:ext cx="4516879" cy="3404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3C08BC-5A2D-42D2-8309-0D28C635E0BB}"/>
              </a:ext>
            </a:extLst>
          </p:cNvPr>
          <p:cNvSpPr txBox="1"/>
          <p:nvPr/>
        </p:nvSpPr>
        <p:spPr>
          <a:xfrm>
            <a:off x="413238" y="1290509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과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스텟의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연관성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A9809A-FD4E-4D3C-992C-09D091C8762E}"/>
              </a:ext>
            </a:extLst>
          </p:cNvPr>
          <p:cNvSpPr/>
          <p:nvPr/>
        </p:nvSpPr>
        <p:spPr>
          <a:xfrm>
            <a:off x="3477357" y="2475130"/>
            <a:ext cx="1059474" cy="2184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D77E18-18CD-472F-86A6-8A111EAF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61" y="4071432"/>
            <a:ext cx="1237592" cy="7477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C9C289-3DA9-452C-A1E2-9085FAA81B48}"/>
              </a:ext>
            </a:extLst>
          </p:cNvPr>
          <p:cNvSpPr txBox="1"/>
          <p:nvPr/>
        </p:nvSpPr>
        <p:spPr>
          <a:xfrm>
            <a:off x="5416061" y="3499672"/>
            <a:ext cx="1348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79B01A-9F4F-4C0C-8B73-D5991DAA9F4E}"/>
              </a:ext>
            </a:extLst>
          </p:cNvPr>
          <p:cNvSpPr/>
          <p:nvPr/>
        </p:nvSpPr>
        <p:spPr>
          <a:xfrm>
            <a:off x="5319346" y="2512832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ADD85B-3F62-47C3-9E0E-946D9664B91F}"/>
              </a:ext>
            </a:extLst>
          </p:cNvPr>
          <p:cNvSpPr txBox="1"/>
          <p:nvPr/>
        </p:nvSpPr>
        <p:spPr>
          <a:xfrm>
            <a:off x="5416061" y="2546303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블록과 </a:t>
            </a:r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B84C6F-E064-463A-BAA3-36E03291A489}"/>
              </a:ext>
            </a:extLst>
          </p:cNvPr>
          <p:cNvSpPr txBox="1"/>
          <p:nvPr/>
        </p:nvSpPr>
        <p:spPr>
          <a:xfrm>
            <a:off x="5416061" y="2850456"/>
            <a:ext cx="6312877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색에 따라 같은 색의 블록을 설치했을 때 해당 색상의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그래프의 비율이 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1%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오른다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2497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1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79505F-517A-43D5-B04C-984A921C624C}"/>
              </a:ext>
            </a:extLst>
          </p:cNvPr>
          <p:cNvSpPr txBox="1"/>
          <p:nvPr/>
        </p:nvSpPr>
        <p:spPr>
          <a:xfrm>
            <a:off x="483576" y="932069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플로우차트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09B33C-593C-44C2-8BCF-5D514660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49" y="716839"/>
            <a:ext cx="2676190" cy="1076190"/>
          </a:xfrm>
          <a:prstGeom prst="rect">
            <a:avLst/>
          </a:prstGeom>
        </p:spPr>
      </p:pic>
      <p:sp>
        <p:nvSpPr>
          <p:cNvPr id="24" name="모서리가 둥근 직사각형 5">
            <a:extLst>
              <a:ext uri="{FF2B5EF4-FFF2-40B4-BE49-F238E27FC236}">
                <a16:creationId xmlns:a16="http://schemas.microsoft.com/office/drawing/2014/main" id="{D941D84E-B986-47C6-94EA-78D5A01CB065}"/>
              </a:ext>
            </a:extLst>
          </p:cNvPr>
          <p:cNvSpPr/>
          <p:nvPr/>
        </p:nvSpPr>
        <p:spPr>
          <a:xfrm>
            <a:off x="5501148" y="313345"/>
            <a:ext cx="714375" cy="403494"/>
          </a:xfrm>
          <a:prstGeom prst="roundRect">
            <a:avLst>
              <a:gd name="adj" fmla="val 31115"/>
            </a:avLst>
          </a:prstGeom>
          <a:solidFill>
            <a:srgbClr val="F698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6C870-418F-4760-965B-DAA64BC2E5DD}"/>
              </a:ext>
            </a:extLst>
          </p:cNvPr>
          <p:cNvSpPr txBox="1"/>
          <p:nvPr/>
        </p:nvSpPr>
        <p:spPr>
          <a:xfrm>
            <a:off x="5604090" y="303820"/>
            <a:ext cx="56563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시작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187AD0-E34C-4E67-ADA4-27ED6D145440}"/>
              </a:ext>
            </a:extLst>
          </p:cNvPr>
          <p:cNvCxnSpPr>
            <a:stCxn id="24" idx="2"/>
          </p:cNvCxnSpPr>
          <p:nvPr/>
        </p:nvCxnSpPr>
        <p:spPr>
          <a:xfrm>
            <a:off x="5858336" y="716839"/>
            <a:ext cx="0" cy="18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A16519-A751-4789-BEF8-0B6CC82DD344}"/>
              </a:ext>
            </a:extLst>
          </p:cNvPr>
          <p:cNvSpPr/>
          <p:nvPr/>
        </p:nvSpPr>
        <p:spPr>
          <a:xfrm>
            <a:off x="5457456" y="946966"/>
            <a:ext cx="840033" cy="293889"/>
          </a:xfrm>
          <a:prstGeom prst="rect">
            <a:avLst/>
          </a:prstGeom>
          <a:solidFill>
            <a:srgbClr val="C5E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49EB52-092D-42EF-9AB6-4F2219DCC7AA}"/>
              </a:ext>
            </a:extLst>
          </p:cNvPr>
          <p:cNvSpPr txBox="1"/>
          <p:nvPr/>
        </p:nvSpPr>
        <p:spPr>
          <a:xfrm>
            <a:off x="5476505" y="888177"/>
            <a:ext cx="112010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대기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90ECDDAF-37DF-458B-A062-3353504767B0}"/>
              </a:ext>
            </a:extLst>
          </p:cNvPr>
          <p:cNvSpPr/>
          <p:nvPr/>
        </p:nvSpPr>
        <p:spPr>
          <a:xfrm>
            <a:off x="4816812" y="1472529"/>
            <a:ext cx="2083046" cy="419999"/>
          </a:xfrm>
          <a:prstGeom prst="flowChartDecision">
            <a:avLst/>
          </a:prstGeom>
          <a:solidFill>
            <a:srgbClr val="B4C6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441867-AF2A-4D13-B699-6A2C37C12783}"/>
              </a:ext>
            </a:extLst>
          </p:cNvPr>
          <p:cNvSpPr txBox="1"/>
          <p:nvPr/>
        </p:nvSpPr>
        <p:spPr>
          <a:xfrm>
            <a:off x="5076687" y="1447662"/>
            <a:ext cx="194291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블록을 설치 하였는가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906E838-5A8B-40D7-8711-DC8AE5C6DA6F}"/>
              </a:ext>
            </a:extLst>
          </p:cNvPr>
          <p:cNvCxnSpPr>
            <a:cxnSpLocks/>
          </p:cNvCxnSpPr>
          <p:nvPr/>
        </p:nvCxnSpPr>
        <p:spPr>
          <a:xfrm flipV="1">
            <a:off x="6895096" y="1100039"/>
            <a:ext cx="4762" cy="5808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80814FB-7A35-4E0C-BE85-DD059BBEAF76}"/>
              </a:ext>
            </a:extLst>
          </p:cNvPr>
          <p:cNvCxnSpPr>
            <a:cxnSpLocks/>
          </p:cNvCxnSpPr>
          <p:nvPr/>
        </p:nvCxnSpPr>
        <p:spPr>
          <a:xfrm flipH="1">
            <a:off x="6429836" y="1100039"/>
            <a:ext cx="4652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A80F21-A766-44BD-9275-00CAE2770D3B}"/>
              </a:ext>
            </a:extLst>
          </p:cNvPr>
          <p:cNvSpPr/>
          <p:nvPr/>
        </p:nvSpPr>
        <p:spPr>
          <a:xfrm>
            <a:off x="5131596" y="2098152"/>
            <a:ext cx="1480040" cy="293889"/>
          </a:xfrm>
          <a:prstGeom prst="rect">
            <a:avLst/>
          </a:prstGeom>
          <a:solidFill>
            <a:srgbClr val="C5E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3D3356-042D-4D85-AAB5-B61FDF50811F}"/>
              </a:ext>
            </a:extLst>
          </p:cNvPr>
          <p:cNvSpPr txBox="1"/>
          <p:nvPr/>
        </p:nvSpPr>
        <p:spPr>
          <a:xfrm>
            <a:off x="5131594" y="2051257"/>
            <a:ext cx="194291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블록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순서도: 판단 34">
            <a:extLst>
              <a:ext uri="{FF2B5EF4-FFF2-40B4-BE49-F238E27FC236}">
                <a16:creationId xmlns:a16="http://schemas.microsoft.com/office/drawing/2014/main" id="{950C4B8E-8E43-402F-B6E2-73B099CE84F7}"/>
              </a:ext>
            </a:extLst>
          </p:cNvPr>
          <p:cNvSpPr/>
          <p:nvPr/>
        </p:nvSpPr>
        <p:spPr>
          <a:xfrm>
            <a:off x="4816812" y="2612959"/>
            <a:ext cx="2083046" cy="419537"/>
          </a:xfrm>
          <a:prstGeom prst="flowChartDecision">
            <a:avLst/>
          </a:prstGeom>
          <a:solidFill>
            <a:srgbClr val="B4C6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D5681-03BA-418B-8165-1BD3530B9653}"/>
              </a:ext>
            </a:extLst>
          </p:cNvPr>
          <p:cNvSpPr txBox="1"/>
          <p:nvPr/>
        </p:nvSpPr>
        <p:spPr>
          <a:xfrm>
            <a:off x="4956939" y="2590183"/>
            <a:ext cx="194291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컨셉이 바뀌었는가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B7A5124-392F-40D0-AC76-101D5AAF1199}"/>
              </a:ext>
            </a:extLst>
          </p:cNvPr>
          <p:cNvSpPr/>
          <p:nvPr/>
        </p:nvSpPr>
        <p:spPr>
          <a:xfrm>
            <a:off x="5131596" y="3226913"/>
            <a:ext cx="1480040" cy="2938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87252F-1D2D-4991-A24F-8DBA08E407DC}"/>
              </a:ext>
            </a:extLst>
          </p:cNvPr>
          <p:cNvSpPr txBox="1"/>
          <p:nvPr/>
        </p:nvSpPr>
        <p:spPr>
          <a:xfrm>
            <a:off x="5398554" y="3167318"/>
            <a:ext cx="1059688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초기화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89DB154-D8E0-46F4-8E5E-EB274D0614D9}"/>
              </a:ext>
            </a:extLst>
          </p:cNvPr>
          <p:cNvCxnSpPr>
            <a:cxnSpLocks/>
          </p:cNvCxnSpPr>
          <p:nvPr/>
        </p:nvCxnSpPr>
        <p:spPr>
          <a:xfrm flipV="1">
            <a:off x="7140942" y="977755"/>
            <a:ext cx="0" cy="1844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6DF6A92-AAFF-4800-9361-DEB806C5BA8E}"/>
              </a:ext>
            </a:extLst>
          </p:cNvPr>
          <p:cNvCxnSpPr>
            <a:cxnSpLocks/>
          </p:cNvCxnSpPr>
          <p:nvPr/>
        </p:nvCxnSpPr>
        <p:spPr>
          <a:xfrm flipH="1">
            <a:off x="6429836" y="976253"/>
            <a:ext cx="7026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749613-7804-4148-968C-B6CBC7CBC9A4}"/>
              </a:ext>
            </a:extLst>
          </p:cNvPr>
          <p:cNvSpPr/>
          <p:nvPr/>
        </p:nvSpPr>
        <p:spPr>
          <a:xfrm>
            <a:off x="5438318" y="3749912"/>
            <a:ext cx="840033" cy="293889"/>
          </a:xfrm>
          <a:prstGeom prst="rect">
            <a:avLst/>
          </a:prstGeom>
          <a:solidFill>
            <a:srgbClr val="C5E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51021A-8F93-4367-A20A-C5A391C9DA8E}"/>
              </a:ext>
            </a:extLst>
          </p:cNvPr>
          <p:cNvSpPr txBox="1"/>
          <p:nvPr/>
        </p:nvSpPr>
        <p:spPr>
          <a:xfrm>
            <a:off x="5457367" y="3691123"/>
            <a:ext cx="1120106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대기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25B9523-6CC0-4093-8A2C-B33DAC3DFACE}"/>
              </a:ext>
            </a:extLst>
          </p:cNvPr>
          <p:cNvCxnSpPr>
            <a:cxnSpLocks/>
          </p:cNvCxnSpPr>
          <p:nvPr/>
        </p:nvCxnSpPr>
        <p:spPr>
          <a:xfrm>
            <a:off x="5858336" y="1240855"/>
            <a:ext cx="0" cy="18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87305F-2506-437A-B7FC-DCA38CBFAFC9}"/>
              </a:ext>
            </a:extLst>
          </p:cNvPr>
          <p:cNvCxnSpPr>
            <a:cxnSpLocks/>
          </p:cNvCxnSpPr>
          <p:nvPr/>
        </p:nvCxnSpPr>
        <p:spPr>
          <a:xfrm>
            <a:off x="5858336" y="1892528"/>
            <a:ext cx="0" cy="1839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4A154D-4D12-4C52-B93E-5D73B3B97FF0}"/>
              </a:ext>
            </a:extLst>
          </p:cNvPr>
          <p:cNvCxnSpPr>
            <a:cxnSpLocks/>
          </p:cNvCxnSpPr>
          <p:nvPr/>
        </p:nvCxnSpPr>
        <p:spPr>
          <a:xfrm>
            <a:off x="5858336" y="2388965"/>
            <a:ext cx="0" cy="18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953A4F6-ED8C-40AE-92E8-5D424A984BA7}"/>
              </a:ext>
            </a:extLst>
          </p:cNvPr>
          <p:cNvCxnSpPr>
            <a:cxnSpLocks/>
          </p:cNvCxnSpPr>
          <p:nvPr/>
        </p:nvCxnSpPr>
        <p:spPr>
          <a:xfrm>
            <a:off x="5858336" y="3009162"/>
            <a:ext cx="0" cy="1839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0E8552-588D-4268-B4A9-C408DBD86BAE}"/>
              </a:ext>
            </a:extLst>
          </p:cNvPr>
          <p:cNvCxnSpPr>
            <a:cxnSpLocks/>
          </p:cNvCxnSpPr>
          <p:nvPr/>
        </p:nvCxnSpPr>
        <p:spPr>
          <a:xfrm>
            <a:off x="5858336" y="3507142"/>
            <a:ext cx="0" cy="18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2D69000-9AA3-4F47-9F2D-7E4008C66E0D}"/>
              </a:ext>
            </a:extLst>
          </p:cNvPr>
          <p:cNvCxnSpPr>
            <a:cxnSpLocks/>
          </p:cNvCxnSpPr>
          <p:nvPr/>
        </p:nvCxnSpPr>
        <p:spPr>
          <a:xfrm>
            <a:off x="5858336" y="4043801"/>
            <a:ext cx="0" cy="18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2DEE0139-B8B6-4089-9ACF-EE1986693859}"/>
              </a:ext>
            </a:extLst>
          </p:cNvPr>
          <p:cNvSpPr/>
          <p:nvPr/>
        </p:nvSpPr>
        <p:spPr>
          <a:xfrm>
            <a:off x="4815167" y="4281332"/>
            <a:ext cx="2083046" cy="419204"/>
          </a:xfrm>
          <a:prstGeom prst="flowChartDecision">
            <a:avLst/>
          </a:prstGeom>
          <a:solidFill>
            <a:srgbClr val="B4C6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DE589C-6B24-4711-ACBD-1AF515193BD0}"/>
              </a:ext>
            </a:extLst>
          </p:cNvPr>
          <p:cNvSpPr txBox="1"/>
          <p:nvPr/>
        </p:nvSpPr>
        <p:spPr>
          <a:xfrm>
            <a:off x="5044315" y="4282963"/>
            <a:ext cx="194291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블록을 설치 하였는가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74BED15-B836-45DA-83C5-BFEEB3832458}"/>
              </a:ext>
            </a:extLst>
          </p:cNvPr>
          <p:cNvCxnSpPr>
            <a:cxnSpLocks/>
          </p:cNvCxnSpPr>
          <p:nvPr/>
        </p:nvCxnSpPr>
        <p:spPr>
          <a:xfrm>
            <a:off x="5858336" y="4700536"/>
            <a:ext cx="0" cy="1839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6A6DEF-A364-4F4C-AB25-767515D9D422}"/>
              </a:ext>
            </a:extLst>
          </p:cNvPr>
          <p:cNvSpPr/>
          <p:nvPr/>
        </p:nvSpPr>
        <p:spPr>
          <a:xfrm>
            <a:off x="5112593" y="4926402"/>
            <a:ext cx="1480040" cy="293889"/>
          </a:xfrm>
          <a:prstGeom prst="rect">
            <a:avLst/>
          </a:prstGeom>
          <a:solidFill>
            <a:srgbClr val="C5E0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FB4108-4380-4F75-A2AA-5D4745FCF46B}"/>
              </a:ext>
            </a:extLst>
          </p:cNvPr>
          <p:cNvSpPr txBox="1"/>
          <p:nvPr/>
        </p:nvSpPr>
        <p:spPr>
          <a:xfrm>
            <a:off x="5112591" y="4879507"/>
            <a:ext cx="194291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블록 </a:t>
            </a:r>
            <a:r>
              <a:rPr lang="ko-KR" altLang="en-US" sz="1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상승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순서도: 판단 53">
            <a:extLst>
              <a:ext uri="{FF2B5EF4-FFF2-40B4-BE49-F238E27FC236}">
                <a16:creationId xmlns:a16="http://schemas.microsoft.com/office/drawing/2014/main" id="{84B37C34-1847-48FB-AA96-44B9CB0A6D47}"/>
              </a:ext>
            </a:extLst>
          </p:cNvPr>
          <p:cNvSpPr/>
          <p:nvPr/>
        </p:nvSpPr>
        <p:spPr>
          <a:xfrm>
            <a:off x="4819931" y="5467089"/>
            <a:ext cx="2083046" cy="401125"/>
          </a:xfrm>
          <a:prstGeom prst="flowChartDecision">
            <a:avLst/>
          </a:prstGeom>
          <a:solidFill>
            <a:srgbClr val="B4C6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E260CC-AD43-4087-93EC-BB252C861EB0}"/>
              </a:ext>
            </a:extLst>
          </p:cNvPr>
          <p:cNvSpPr txBox="1"/>
          <p:nvPr/>
        </p:nvSpPr>
        <p:spPr>
          <a:xfrm>
            <a:off x="5087179" y="5451948"/>
            <a:ext cx="194291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오버 하였는가</a:t>
            </a:r>
            <a:r>
              <a:rPr lang="en-US" altLang="ko-KR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56" name="모서리가 둥근 직사각형 92">
            <a:extLst>
              <a:ext uri="{FF2B5EF4-FFF2-40B4-BE49-F238E27FC236}">
                <a16:creationId xmlns:a16="http://schemas.microsoft.com/office/drawing/2014/main" id="{D971C42D-FB2E-4B59-8A19-07DC5E7107F6}"/>
              </a:ext>
            </a:extLst>
          </p:cNvPr>
          <p:cNvSpPr/>
          <p:nvPr/>
        </p:nvSpPr>
        <p:spPr>
          <a:xfrm>
            <a:off x="5513530" y="6099356"/>
            <a:ext cx="714375" cy="403494"/>
          </a:xfrm>
          <a:prstGeom prst="roundRect">
            <a:avLst>
              <a:gd name="adj" fmla="val 31115"/>
            </a:avLst>
          </a:prstGeom>
          <a:solidFill>
            <a:srgbClr val="F6989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06535B-C1B0-4104-BDFA-9F5DC33AAF1C}"/>
              </a:ext>
            </a:extLst>
          </p:cNvPr>
          <p:cNvSpPr txBox="1"/>
          <p:nvPr/>
        </p:nvSpPr>
        <p:spPr>
          <a:xfrm>
            <a:off x="5616472" y="6089831"/>
            <a:ext cx="565639" cy="363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endParaRPr lang="en-US" altLang="ko-KR" sz="1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1737C81-3BCD-4025-AE07-6EEC0DE0167F}"/>
              </a:ext>
            </a:extLst>
          </p:cNvPr>
          <p:cNvCxnSpPr>
            <a:cxnSpLocks/>
          </p:cNvCxnSpPr>
          <p:nvPr/>
        </p:nvCxnSpPr>
        <p:spPr>
          <a:xfrm>
            <a:off x="5858336" y="5220291"/>
            <a:ext cx="0" cy="183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5CCC53-C439-4A75-B742-06EF59DB53C9}"/>
              </a:ext>
            </a:extLst>
          </p:cNvPr>
          <p:cNvCxnSpPr>
            <a:cxnSpLocks/>
          </p:cNvCxnSpPr>
          <p:nvPr/>
        </p:nvCxnSpPr>
        <p:spPr>
          <a:xfrm>
            <a:off x="5867862" y="5874576"/>
            <a:ext cx="0" cy="1839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F696D04-9F5E-4B87-A391-0EBA11F461B1}"/>
              </a:ext>
            </a:extLst>
          </p:cNvPr>
          <p:cNvCxnSpPr>
            <a:cxnSpLocks/>
          </p:cNvCxnSpPr>
          <p:nvPr/>
        </p:nvCxnSpPr>
        <p:spPr>
          <a:xfrm>
            <a:off x="6926381" y="2822266"/>
            <a:ext cx="2145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60A54926-3780-4A2D-9083-34EC28609AC0}"/>
              </a:ext>
            </a:extLst>
          </p:cNvPr>
          <p:cNvCxnSpPr>
            <a:cxnSpLocks/>
          </p:cNvCxnSpPr>
          <p:nvPr/>
        </p:nvCxnSpPr>
        <p:spPr>
          <a:xfrm flipV="1">
            <a:off x="6926381" y="3850967"/>
            <a:ext cx="0" cy="6377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99D3C3F-FE32-4818-BD45-29F93F69C155}"/>
              </a:ext>
            </a:extLst>
          </p:cNvPr>
          <p:cNvCxnSpPr>
            <a:cxnSpLocks/>
          </p:cNvCxnSpPr>
          <p:nvPr/>
        </p:nvCxnSpPr>
        <p:spPr>
          <a:xfrm flipH="1">
            <a:off x="6396131" y="3848734"/>
            <a:ext cx="5302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902C417-36E4-46F7-B44D-37731AA181CC}"/>
              </a:ext>
            </a:extLst>
          </p:cNvPr>
          <p:cNvCxnSpPr>
            <a:cxnSpLocks/>
          </p:cNvCxnSpPr>
          <p:nvPr/>
        </p:nvCxnSpPr>
        <p:spPr>
          <a:xfrm>
            <a:off x="4411276" y="5670974"/>
            <a:ext cx="3929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C0FC5E5-28F2-43F8-A07C-4667EE9457F6}"/>
              </a:ext>
            </a:extLst>
          </p:cNvPr>
          <p:cNvCxnSpPr>
            <a:cxnSpLocks/>
          </p:cNvCxnSpPr>
          <p:nvPr/>
        </p:nvCxnSpPr>
        <p:spPr>
          <a:xfrm flipV="1">
            <a:off x="4411276" y="1680854"/>
            <a:ext cx="0" cy="39901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01374E0-59B9-4F0D-B746-5323D26E1C77}"/>
              </a:ext>
            </a:extLst>
          </p:cNvPr>
          <p:cNvCxnSpPr>
            <a:cxnSpLocks/>
          </p:cNvCxnSpPr>
          <p:nvPr/>
        </p:nvCxnSpPr>
        <p:spPr>
          <a:xfrm>
            <a:off x="4411276" y="1680854"/>
            <a:ext cx="2877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04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시스템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C1614E-7342-4D5A-987D-7AC0AAC9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993" y="1373126"/>
            <a:ext cx="3356653" cy="25273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3D5BBB0-FA02-4EC4-A5D4-FD63BE15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208" y="1373126"/>
            <a:ext cx="3376246" cy="25303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F67A88-8A21-4792-860E-21E992A6F42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4" y="1373126"/>
            <a:ext cx="3353167" cy="252736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740BC45-C12A-468F-B88D-85D038ADE6B6}"/>
              </a:ext>
            </a:extLst>
          </p:cNvPr>
          <p:cNvSpPr/>
          <p:nvPr/>
        </p:nvSpPr>
        <p:spPr>
          <a:xfrm>
            <a:off x="500416" y="4053778"/>
            <a:ext cx="11152038" cy="2316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99EE1F-A48F-447D-BE16-ABBE9D3228EB}"/>
              </a:ext>
            </a:extLst>
          </p:cNvPr>
          <p:cNvSpPr txBox="1"/>
          <p:nvPr/>
        </p:nvSpPr>
        <p:spPr>
          <a:xfrm>
            <a:off x="749782" y="4546819"/>
            <a:ext cx="890388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라운드가 지날 때 마다 사운드가 바뀐다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미궁에 온 것 같으면서 경쾌한 음악이 함께 어울러진다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중간에 들어오면서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BPM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빨라진다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3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로딩 화면 배경 사운드로도 사용된다</a:t>
            </a:r>
            <a:r>
              <a:rPr lang="en-US" altLang="ko-KR" sz="13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보다 좀 더 미궁에 온 것 같은 느낌이며 전체적인 음악 톤이 더 낮다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보다 좀 더 밝은 비트가 나오며 기본적인 배경 사운드에 빠른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BPM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합성하여 더 급한 마음을 만든다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1FA24-6A04-409E-85B4-69FC8CE3B1D8}"/>
              </a:ext>
            </a:extLst>
          </p:cNvPr>
          <p:cNvSpPr txBox="1"/>
          <p:nvPr/>
        </p:nvSpPr>
        <p:spPr>
          <a:xfrm>
            <a:off x="574147" y="726795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사운드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3A7C1-3D6D-4B7C-8835-4EE2856079D7}"/>
              </a:ext>
            </a:extLst>
          </p:cNvPr>
          <p:cNvSpPr txBox="1"/>
          <p:nvPr/>
        </p:nvSpPr>
        <p:spPr>
          <a:xfrm>
            <a:off x="574147" y="3975059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컨셉</a:t>
            </a:r>
          </a:p>
        </p:txBody>
      </p:sp>
    </p:spTree>
    <p:extLst>
      <p:ext uri="{BB962C8B-B14F-4D97-AF65-F5344CB8AC3E}">
        <p14:creationId xmlns:p14="http://schemas.microsoft.com/office/powerpoint/2010/main" val="3263255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시스템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16B14-8384-4838-BB67-489290B9BDC1}"/>
              </a:ext>
            </a:extLst>
          </p:cNvPr>
          <p:cNvSpPr txBox="1"/>
          <p:nvPr/>
        </p:nvSpPr>
        <p:spPr>
          <a:xfrm>
            <a:off x="585787" y="1556663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연출 사운드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4C92D-1F3E-496F-97DB-6DA0E80D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189936"/>
            <a:ext cx="4196519" cy="31384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7D568C-2AB0-47C2-8286-E6E9A346E14E}"/>
              </a:ext>
            </a:extLst>
          </p:cNvPr>
          <p:cNvSpPr/>
          <p:nvPr/>
        </p:nvSpPr>
        <p:spPr>
          <a:xfrm>
            <a:off x="5224096" y="2341382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630FE-AEB4-45CB-9B37-A46F1F139BB3}"/>
              </a:ext>
            </a:extLst>
          </p:cNvPr>
          <p:cNvSpPr txBox="1"/>
          <p:nvPr/>
        </p:nvSpPr>
        <p:spPr>
          <a:xfrm>
            <a:off x="5320811" y="2374853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라운드 </a:t>
            </a:r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8BC757-A712-4F9F-8204-57F2AA2FB587}"/>
              </a:ext>
            </a:extLst>
          </p:cNvPr>
          <p:cNvSpPr/>
          <p:nvPr/>
        </p:nvSpPr>
        <p:spPr>
          <a:xfrm>
            <a:off x="5086350" y="2416436"/>
            <a:ext cx="619125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음부터 높은 음까지 점진적으로 올라가는 비트를 사용하여 게임을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하였다는 느낌을 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921FEE-43CF-4877-AA60-4E4B1D18F5CC}"/>
              </a:ext>
            </a:extLst>
          </p:cNvPr>
          <p:cNvSpPr/>
          <p:nvPr/>
        </p:nvSpPr>
        <p:spPr>
          <a:xfrm>
            <a:off x="5224096" y="3825279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36870-FE12-4997-B44E-787688C11AD0}"/>
              </a:ext>
            </a:extLst>
          </p:cNvPr>
          <p:cNvSpPr txBox="1"/>
          <p:nvPr/>
        </p:nvSpPr>
        <p:spPr>
          <a:xfrm>
            <a:off x="5320811" y="3858750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후 내려오는 블록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79F17-AC76-4136-9EB7-70563F03593C}"/>
              </a:ext>
            </a:extLst>
          </p:cNvPr>
          <p:cNvSpPr/>
          <p:nvPr/>
        </p:nvSpPr>
        <p:spPr>
          <a:xfrm>
            <a:off x="5086350" y="4124900"/>
            <a:ext cx="634365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라운드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사운드 후에 바로 나오며 블록이 내려오는 타이밍에 맞춰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딱딱 끊어지고 조금씩 상승되는 음으로 일정의 블록을 남겼다는 느낌을 간접적으로 전달한다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8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165" y="859833"/>
            <a:ext cx="2852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7228" y="2196719"/>
            <a:ext cx="3052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001/ 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7228" y="2829335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002/ </a:t>
            </a:r>
            <a:r>
              <a:rPr lang="ko-KR" altLang="en-US" sz="240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시스템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7228" y="3461951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003/ 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시스템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7228" y="4094567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7228" y="4727182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005/ 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점수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7A48F-0216-4D39-89F4-FB424F210C0F}"/>
              </a:ext>
            </a:extLst>
          </p:cNvPr>
          <p:cNvSpPr txBox="1"/>
          <p:nvPr/>
        </p:nvSpPr>
        <p:spPr>
          <a:xfrm>
            <a:off x="3177228" y="5359797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006/ 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라인 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F449E-F4BF-4292-86A6-205848FB49B3}"/>
              </a:ext>
            </a:extLst>
          </p:cNvPr>
          <p:cNvSpPr txBox="1"/>
          <p:nvPr/>
        </p:nvSpPr>
        <p:spPr>
          <a:xfrm>
            <a:off x="3177228" y="5992412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007/ </a:t>
            </a:r>
            <a:r>
              <a:rPr lang="ko-KR" altLang="en-US" sz="240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시스템</a:t>
            </a:r>
          </a:p>
        </p:txBody>
      </p:sp>
    </p:spTree>
    <p:extLst>
      <p:ext uri="{BB962C8B-B14F-4D97-AF65-F5344CB8AC3E}">
        <p14:creationId xmlns:p14="http://schemas.microsoft.com/office/powerpoint/2010/main" val="73724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시스템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3BBDC-BAEB-442E-B8ED-CA743ECE358F}"/>
              </a:ext>
            </a:extLst>
          </p:cNvPr>
          <p:cNvSpPr txBox="1"/>
          <p:nvPr/>
        </p:nvSpPr>
        <p:spPr>
          <a:xfrm>
            <a:off x="978876" y="101856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연출 사운드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_2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4E772A8-DC47-413C-B50D-36D59B08FE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" y="1676826"/>
            <a:ext cx="3008938" cy="22665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0DA1AF2-DB4E-46A8-AB36-56E69D6D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76" y="4116346"/>
            <a:ext cx="3013445" cy="226652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5766D-11C3-45BD-B92D-0740C5D17540}"/>
              </a:ext>
            </a:extLst>
          </p:cNvPr>
          <p:cNvSpPr/>
          <p:nvPr/>
        </p:nvSpPr>
        <p:spPr>
          <a:xfrm>
            <a:off x="4395421" y="2113735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AF1BA-B3F4-4D14-8A6A-87FE1165D999}"/>
              </a:ext>
            </a:extLst>
          </p:cNvPr>
          <p:cNvSpPr txBox="1"/>
          <p:nvPr/>
        </p:nvSpPr>
        <p:spPr>
          <a:xfrm>
            <a:off x="4492136" y="2147206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퍼즐을 낮게 남긴 라운드 </a:t>
            </a:r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FCA64-EF73-48D7-B352-56A8A3F718AA}"/>
              </a:ext>
            </a:extLst>
          </p:cNvPr>
          <p:cNvSpPr/>
          <p:nvPr/>
        </p:nvSpPr>
        <p:spPr>
          <a:xfrm>
            <a:off x="4295774" y="2461860"/>
            <a:ext cx="6696075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라운드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하였고 퍼즐이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 이하로 남았을 때 나오는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히든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사운드이다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빠른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BPM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특정 분기점을 나누어 찍는 비트 분기점 마다 중간 음에서 높은 음으로 찍고 특정 지점마다 각색을 넣어 더욱 신비하고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히든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사운드라는 느낌을 살린다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DDF27-8D55-42B2-80D0-1EE4F357B0F5}"/>
              </a:ext>
            </a:extLst>
          </p:cNvPr>
          <p:cNvSpPr/>
          <p:nvPr/>
        </p:nvSpPr>
        <p:spPr>
          <a:xfrm>
            <a:off x="4395421" y="4464471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1D157-2855-470C-AEE7-F38745E0D247}"/>
              </a:ext>
            </a:extLst>
          </p:cNvPr>
          <p:cNvSpPr txBox="1"/>
          <p:nvPr/>
        </p:nvSpPr>
        <p:spPr>
          <a:xfrm>
            <a:off x="4492136" y="4497942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퍼즐을 낮게 남긴 라운드 </a:t>
            </a:r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endParaRPr lang="ko-KR" altLang="en-US" sz="1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F2C024-0763-46CF-94BB-EE5ECA24A82D}"/>
              </a:ext>
            </a:extLst>
          </p:cNvPr>
          <p:cNvSpPr/>
          <p:nvPr/>
        </p:nvSpPr>
        <p:spPr>
          <a:xfrm>
            <a:off x="4295774" y="4891440"/>
            <a:ext cx="669607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처음은 높은 음과 점진적으로 낮아지는 비트를 반복 사용하고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마지막은 낮은 음으로 마무리를 지음으로 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게임이 끝났고 무기력해지는 느낌을 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38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시스템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C7DF7-3E0A-460D-B7C3-329A5507C6C3}"/>
              </a:ext>
            </a:extLst>
          </p:cNvPr>
          <p:cNvSpPr txBox="1"/>
          <p:nvPr/>
        </p:nvSpPr>
        <p:spPr>
          <a:xfrm>
            <a:off x="802298" y="1510127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효과음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_1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A1D256E-2351-409B-A50F-EABBAF7CA28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024" y="2295949"/>
            <a:ext cx="693952" cy="63843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DDE21D-4B65-4E62-A59C-7D1B63713B96}"/>
              </a:ext>
            </a:extLst>
          </p:cNvPr>
          <p:cNvSpPr/>
          <p:nvPr/>
        </p:nvSpPr>
        <p:spPr>
          <a:xfrm>
            <a:off x="1766521" y="2460960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DF7C3D-8B51-4ECC-990F-4804C711B06F}"/>
              </a:ext>
            </a:extLst>
          </p:cNvPr>
          <p:cNvSpPr txBox="1"/>
          <p:nvPr/>
        </p:nvSpPr>
        <p:spPr>
          <a:xfrm>
            <a:off x="1863236" y="2494431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설치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E70EE4-9CC9-4A6C-A31F-828E8680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24" y="4062856"/>
            <a:ext cx="2009775" cy="21907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F4D98F-C483-43C2-807F-A5E4756ECD29}"/>
              </a:ext>
            </a:extLst>
          </p:cNvPr>
          <p:cNvSpPr/>
          <p:nvPr/>
        </p:nvSpPr>
        <p:spPr>
          <a:xfrm>
            <a:off x="888024" y="4425605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79D4CB-9DB3-4A24-8493-A8254FA48B5A}"/>
              </a:ext>
            </a:extLst>
          </p:cNvPr>
          <p:cNvSpPr txBox="1"/>
          <p:nvPr/>
        </p:nvSpPr>
        <p:spPr>
          <a:xfrm>
            <a:off x="935205" y="4459076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방해 블록 생성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CC8A6C-F1D3-4A63-A303-8C7B9958A893}"/>
              </a:ext>
            </a:extLst>
          </p:cNvPr>
          <p:cNvSpPr/>
          <p:nvPr/>
        </p:nvSpPr>
        <p:spPr>
          <a:xfrm>
            <a:off x="1648094" y="2762011"/>
            <a:ext cx="619125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툭 던진다는 느낌의 무겁고 둔탁한 비트를 사용하여 착 달라붙는 느낌을 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F4B1849-18A9-42FA-BD52-BCB73F6F6587}"/>
              </a:ext>
            </a:extLst>
          </p:cNvPr>
          <p:cNvSpPr/>
          <p:nvPr/>
        </p:nvSpPr>
        <p:spPr>
          <a:xfrm>
            <a:off x="888024" y="4751067"/>
            <a:ext cx="6191250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음을 사용하고 음을 조금 끌어 올림으로 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뭔가 답답한 느낌을 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215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사운드 시스템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2E91E-E636-4641-985D-EB55691BDADA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효과음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_2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EF79830-E3E2-4C24-906D-501666AB9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973" y="3572052"/>
            <a:ext cx="1152525" cy="21716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EF6454-6915-4562-963B-A1CC6EB191AB}"/>
              </a:ext>
            </a:extLst>
          </p:cNvPr>
          <p:cNvSpPr/>
          <p:nvPr/>
        </p:nvSpPr>
        <p:spPr>
          <a:xfrm>
            <a:off x="2835653" y="4330240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EA522-29D3-4079-AD98-4919837E5C51}"/>
              </a:ext>
            </a:extLst>
          </p:cNvPr>
          <p:cNvSpPr txBox="1"/>
          <p:nvPr/>
        </p:nvSpPr>
        <p:spPr>
          <a:xfrm>
            <a:off x="2932368" y="4358768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입력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EBE0B2-A576-49E9-AC27-225EABAE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98" y="2200613"/>
            <a:ext cx="2000250" cy="10001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754AF2-00A1-4D23-A2C1-FB0DB17B098C}"/>
              </a:ext>
            </a:extLst>
          </p:cNvPr>
          <p:cNvSpPr/>
          <p:nvPr/>
        </p:nvSpPr>
        <p:spPr>
          <a:xfrm>
            <a:off x="3126886" y="2243957"/>
            <a:ext cx="96715" cy="35169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A5F8B3-23D6-4E52-A825-EDEA30FA2356}"/>
              </a:ext>
            </a:extLst>
          </p:cNvPr>
          <p:cNvSpPr txBox="1"/>
          <p:nvPr/>
        </p:nvSpPr>
        <p:spPr>
          <a:xfrm>
            <a:off x="3223601" y="2272485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라인 제거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A5BEEC-EF57-4B8E-A38B-F4F87E0EA27B}"/>
              </a:ext>
            </a:extLst>
          </p:cNvPr>
          <p:cNvSpPr/>
          <p:nvPr/>
        </p:nvSpPr>
        <p:spPr>
          <a:xfrm>
            <a:off x="3126886" y="2622070"/>
            <a:ext cx="61912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 한 음을 정하고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음을 조금 더 음과 끌어 연결 시킴으로 서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시원한 사운드로 무언가를 제거했다는 느낌을 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5E90934-3030-4648-A3AA-6E6A94F639F3}"/>
              </a:ext>
            </a:extLst>
          </p:cNvPr>
          <p:cNvSpPr/>
          <p:nvPr/>
        </p:nvSpPr>
        <p:spPr>
          <a:xfrm>
            <a:off x="2708164" y="4657901"/>
            <a:ext cx="6191250" cy="751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굉장히 높고 맑은 비트를 사용하여 정보를 입력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 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텍스트와 동시에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확실히 텍스트가 입력 되고 있다는 느낌을 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18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BBE9E-BFD8-403A-BE34-BA8387D15F60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559AEA-FF35-4360-9217-90FDA12D7A55}"/>
              </a:ext>
            </a:extLst>
          </p:cNvPr>
          <p:cNvSpPr/>
          <p:nvPr/>
        </p:nvSpPr>
        <p:spPr>
          <a:xfrm>
            <a:off x="802298" y="2407526"/>
            <a:ext cx="78431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 .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10,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칸의 판에 블록을 채운다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맨 위까지 쌓이지 않도록 버티며 플레이한다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III. </a:t>
            </a:r>
            <a:r>
              <a:rPr lang="ko-KR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블록을 구성하고있는 하나하나의 조각들을 벽돌이라 칭한다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640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BBE9E-BFD8-403A-BE34-BA8387D15F60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블록의 종류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설치 블록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823BEE-0322-45B1-B83F-124A8682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741" y="1976919"/>
            <a:ext cx="5170518" cy="44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1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BBE9E-BFD8-403A-BE34-BA8387D15F60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블록의 종류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방해 블록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368648-B7A9-4C60-90B5-A41D0D1A0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39" y="1902729"/>
            <a:ext cx="5138722" cy="46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47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BBE9E-BFD8-403A-BE34-BA8387D15F60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스폰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C01CE0-9259-42CA-A9F5-2421CB30F922}"/>
              </a:ext>
            </a:extLst>
          </p:cNvPr>
          <p:cNvSpPr/>
          <p:nvPr/>
        </p:nvSpPr>
        <p:spPr>
          <a:xfrm>
            <a:off x="3034185" y="3228945"/>
            <a:ext cx="7843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줄에서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판의 바깥에서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스폰된다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493FA-1983-4D69-8678-C7BB390D41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6165" y="1960632"/>
            <a:ext cx="1938020" cy="372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7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드랍 속도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75475-8EA2-4AB9-AC97-30C680717AFB}"/>
              </a:ext>
            </a:extLst>
          </p:cNvPr>
          <p:cNvSpPr/>
          <p:nvPr/>
        </p:nvSpPr>
        <p:spPr>
          <a:xfrm>
            <a:off x="802298" y="2407526"/>
            <a:ext cx="78431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 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블록의 기본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드랍속도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>
              <a:buFontTx/>
              <a:buChar char="-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기준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벽돌씩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내려온다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스테이지가 진행됨에 따라 기본 드랍 속도가 변경된다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시 블록 드랍 속도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조작 시에 내려오는 속도가 점차 빨라진다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8721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회전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4123996" y="2767280"/>
            <a:ext cx="78431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회전 조작 시 블록은 왼쪽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번째에 있는 벽돌을 기준으로 반시계 방향으로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 회전한다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칸에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이상의 벽돌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(Z / S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미노의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존재할 경우 가장 아래에 있는 벽돌을 기준으로 회전한다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7E4A63-949F-456A-906F-4A0E5F9B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72" y="1889032"/>
            <a:ext cx="3671028" cy="41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70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허정선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 제거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577557" y="2262156"/>
            <a:ext cx="78431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칸에 빈틈없이 블록을 채웠을 경우 가로 칸이 제거된다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B38B9F-D53E-4752-BFED-F91B7545DC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7732" y="2073174"/>
            <a:ext cx="2409825" cy="10858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3EC774-E37C-42DA-B62B-66AA7D9CC127}"/>
              </a:ext>
            </a:extLst>
          </p:cNvPr>
          <p:cNvSpPr/>
          <p:nvPr/>
        </p:nvSpPr>
        <p:spPr>
          <a:xfrm>
            <a:off x="3577556" y="3887959"/>
            <a:ext cx="78431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II.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 시 남는 벽돌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제거되는 줄과 아닌 줄에 블록이 걸쳐 있을 경우 해당 가로줄의 벽돌만 제거된다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가로 칸이 채워지지 않는 줄은 벽돌이 남는다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1D88DD-AD81-4812-9754-0A66F126C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50" y="3698744"/>
            <a:ext cx="3200551" cy="16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B198C-C97F-43E6-BEE3-E0F9701B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906" y="1723292"/>
            <a:ext cx="3842233" cy="2858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63FD4D-392A-4A51-B244-3457C606D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638" y="1723292"/>
            <a:ext cx="3809439" cy="2858096"/>
          </a:xfrm>
          <a:prstGeom prst="rect">
            <a:avLst/>
          </a:prstGeom>
        </p:spPr>
      </p:pic>
      <p:sp>
        <p:nvSpPr>
          <p:cNvPr id="7" name="오른쪽 화살표 4">
            <a:extLst>
              <a:ext uri="{FF2B5EF4-FFF2-40B4-BE49-F238E27FC236}">
                <a16:creationId xmlns:a16="http://schemas.microsoft.com/office/drawing/2014/main" id="{E8C3072D-07DA-4682-B452-C7454C95CFC8}"/>
              </a:ext>
            </a:extLst>
          </p:cNvPr>
          <p:cNvSpPr/>
          <p:nvPr/>
        </p:nvSpPr>
        <p:spPr>
          <a:xfrm>
            <a:off x="5423858" y="2848708"/>
            <a:ext cx="1047280" cy="518746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3419E-5976-4263-83E5-7D7A51280173}"/>
              </a:ext>
            </a:extLst>
          </p:cNvPr>
          <p:cNvSpPr txBox="1"/>
          <p:nvPr/>
        </p:nvSpPr>
        <p:spPr>
          <a:xfrm>
            <a:off x="1276068" y="1041800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로딩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546C2-1A40-4CBD-9742-4F536CBE6E14}"/>
              </a:ext>
            </a:extLst>
          </p:cNvPr>
          <p:cNvSpPr/>
          <p:nvPr/>
        </p:nvSpPr>
        <p:spPr>
          <a:xfrm>
            <a:off x="1327638" y="4844562"/>
            <a:ext cx="9249501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26C3427-5ABF-465E-875A-DD04C35529CE}"/>
              </a:ext>
            </a:extLst>
          </p:cNvPr>
          <p:cNvGrpSpPr/>
          <p:nvPr/>
        </p:nvGrpSpPr>
        <p:grpSpPr>
          <a:xfrm>
            <a:off x="1127575" y="1577097"/>
            <a:ext cx="428452" cy="292388"/>
            <a:chOff x="5273242" y="1461212"/>
            <a:chExt cx="428452" cy="29238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BCD9D0E-687E-4DD5-86BD-3BF577750645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312FEF-64B0-4C2D-9BD9-B01D62ABEFE1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1EF6CE-EBD1-4E16-BEF6-2B45393530BD}"/>
              </a:ext>
            </a:extLst>
          </p:cNvPr>
          <p:cNvGrpSpPr/>
          <p:nvPr/>
        </p:nvGrpSpPr>
        <p:grpSpPr>
          <a:xfrm>
            <a:off x="6572248" y="1537134"/>
            <a:ext cx="428452" cy="292388"/>
            <a:chOff x="5282768" y="1854855"/>
            <a:chExt cx="428452" cy="29238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980B5CD-D91B-4313-83C4-7FAF536F5658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75856-784C-4C4B-B4D6-C8BF9F52FD76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A6375C2-2ACE-4EDE-8A79-6C8A2AB22F5D}"/>
              </a:ext>
            </a:extLst>
          </p:cNvPr>
          <p:cNvSpPr txBox="1"/>
          <p:nvPr/>
        </p:nvSpPr>
        <p:spPr>
          <a:xfrm>
            <a:off x="1556027" y="4977152"/>
            <a:ext cx="8449407" cy="1097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 게임을 켰을 때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동안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번처럼 아침 연출을 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점점 밝기 가 감소 되어 어두워 지며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후에는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번과 같은 밤의 연출을 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터치를 하거나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 후에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화면으로 넘어간다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3597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충돌될 때의 점수 증가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각 층에 블록을 설치하면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층에 비례한 스코어를 플레이어에게 지급한다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들어갈 수 있는 최대의 칸은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칸 이며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층마다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점씩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지급 스코어가 증가한다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45522-8804-4E32-8C4D-959912A2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275" y="1740408"/>
            <a:ext cx="2515703" cy="4042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326EE3-1DF7-4BD8-8C1E-3439D274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675" y="1740408"/>
            <a:ext cx="2211444" cy="40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2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플레이어가 클리어를 위해 쌓은 블록의 칸이 낮을수록 부가 점수를 지급 받는다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최하 층인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층부터 최대 층인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층까지 칸을 메긴 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줄이 비었을 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* 10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스코어가 부가된다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A1AB18-16A8-4B46-8E24-89C3D9DB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1" y="1976919"/>
            <a:ext cx="1929287" cy="4101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57C45D-E041-42AD-98D8-00162146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355" y="1976919"/>
            <a:ext cx="2202025" cy="40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11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스테이지가 증가될 수록 올라가는 난이도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10761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플레이어의 스테이지가 올라갈수록 플레이어가 얻는 스코어가 다르다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스테이지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만점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7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만점인 상태로 게임을 시작한다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724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플레이어가 클리어를 위해 쌓은 블록의 칸이 낮을수록 부가 점수를 지급 받는다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최하 층인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층부터 최대 층인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층까지 칸을 메긴 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줄이 비었을 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높이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* 10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스코어가 부가된다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A1AB18-16A8-4B46-8E24-89C3D9DBC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11" y="1976919"/>
            <a:ext cx="1929287" cy="41012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57C45D-E041-42AD-98D8-00162146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355" y="1976919"/>
            <a:ext cx="2202025" cy="40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53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게임오버 시 이니셜과 자신의 스코어를 등록할 수 있다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~ Z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까지의 영문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글자를 조합하여 자신의 이니셜과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스코어를 등록할 수 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통해서 랭킹의 순위를 보다 쉽게 알 수 있고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목표의식을 가질 수 있게 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5AA76-2BE5-4A16-A7A7-B2073476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49" y="1976919"/>
            <a:ext cx="2202025" cy="40131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77EA0A-70D4-4C6A-AE79-DA9BCC9BB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539" y="1976919"/>
            <a:ext cx="3164739" cy="401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라인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화면의 중앙에 플레이어가 달성해야 할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맞춰야 할 라인의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표시된다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그 목표치가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이하로 남았을 시 좌측의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횟수를 카운트 해준다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제한 칸 수 안에서 라인을 클리어하지 못할 시 게임오버가 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 라운드마다 처리해야할 라인의 개수가 증가한다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1DE505-3877-44AC-B772-CABF701F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604" y="2561659"/>
            <a:ext cx="2762773" cy="2246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E472BE-E87D-426A-BEB1-F3DC3AB8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209" y="2561659"/>
            <a:ext cx="564257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39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라인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 err="1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황준혁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화면의 중앙에 플레이어가 달성해야 할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맞춰야 할 라인의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개수가 표시된다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그 목표치가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이하로 남았을 시 좌측의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횟수를 카운트 해준다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제한 칸 수 안에서 라인을 클리어하지 못할 시 게임오버가 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 라운드마다 처리해야할 라인의 개수가 증가한다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1DE505-3877-44AC-B772-CABF701F1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604" y="2561659"/>
            <a:ext cx="2762773" cy="2246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E472BE-E87D-426A-BEB1-F3DC3AB8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209" y="2561659"/>
            <a:ext cx="564257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46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</a:t>
            </a:r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김효장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홀드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홀드는 현재 블록을 저장해 놓았다가 원하는 때에 저장해둔 블록을 불러오는 시스템이다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랜덤으로 나오게 된 블록이 현재 상황에 적절하지 않을 경우에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보류해두어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원하는 때에 유동적으로 사용할 수 있게 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9" name="그림 8" descr="Why it's Important to use the Hold Queue in Tetris | Tetris">
            <a:extLst>
              <a:ext uri="{FF2B5EF4-FFF2-40B4-BE49-F238E27FC236}">
                <a16:creationId xmlns:a16="http://schemas.microsoft.com/office/drawing/2014/main" id="{CF98F261-079B-444D-91C6-11DBD4CACCD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t="8058" r="69390" b="64351"/>
          <a:stretch/>
        </p:blipFill>
        <p:spPr bwMode="auto">
          <a:xfrm>
            <a:off x="5858361" y="1976919"/>
            <a:ext cx="2871680" cy="29496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860D7-D4C4-4044-9B94-52E855F3DC9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r="21521" b="1629"/>
          <a:stretch/>
        </p:blipFill>
        <p:spPr bwMode="auto">
          <a:xfrm>
            <a:off x="9048407" y="1976919"/>
            <a:ext cx="2871680" cy="29496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2536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038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 시스템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김효장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EAD9D3-82A5-4913-A46B-AF1FFC30301A}"/>
              </a:ext>
            </a:extLst>
          </p:cNvPr>
          <p:cNvSpPr txBox="1"/>
          <p:nvPr/>
        </p:nvSpPr>
        <p:spPr>
          <a:xfrm>
            <a:off x="802298" y="1168648"/>
            <a:ext cx="8099106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하드 드롭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876062-0C9F-47E1-9CF0-E3B09AFE269E}"/>
              </a:ext>
            </a:extLst>
          </p:cNvPr>
          <p:cNvSpPr/>
          <p:nvPr/>
        </p:nvSpPr>
        <p:spPr>
          <a:xfrm>
            <a:off x="379463" y="2305615"/>
            <a:ext cx="48109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블록이 위에 떠 있는 상태에서 바로 바닥에 붙게 하는 조작이다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257300" lvl="2" indent="-342900">
              <a:buFontTx/>
              <a:buChar char="-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다소 느린 라운드에서 빠른 진행을 위해서 이 기능을 도입한다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테트리스 빌드 (공략) 정리">
            <a:extLst>
              <a:ext uri="{FF2B5EF4-FFF2-40B4-BE49-F238E27FC236}">
                <a16:creationId xmlns:a16="http://schemas.microsoft.com/office/drawing/2014/main" id="{DE86A757-493D-42F1-8DCE-1667A3C3C1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426" y="1786609"/>
            <a:ext cx="3293267" cy="368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035362-A3EA-47DB-B9C6-7939F09CE8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855853" y="1872475"/>
            <a:ext cx="1541728" cy="35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03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6919" y="2535053"/>
            <a:ext cx="59381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80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TAHNK YOU</a:t>
            </a:r>
            <a:endParaRPr lang="ko-KR" altLang="en-US" sz="8000" dirty="0">
              <a:solidFill>
                <a:srgbClr val="080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8573" y="3664369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포니부하곰</a:t>
            </a:r>
            <a:endParaRPr lang="ko-KR" altLang="en-US" sz="20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07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E8D6C5D-DC38-4C45-8C03-A914C827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8" y="1655179"/>
            <a:ext cx="5281979" cy="397556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171CA9D-FE46-4441-829B-12D58183E07C}"/>
              </a:ext>
            </a:extLst>
          </p:cNvPr>
          <p:cNvSpPr/>
          <p:nvPr/>
        </p:nvSpPr>
        <p:spPr>
          <a:xfrm>
            <a:off x="1635365" y="1595976"/>
            <a:ext cx="2954219" cy="505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3B738A-7EFC-4C29-9D0C-B753556D05C3}"/>
              </a:ext>
            </a:extLst>
          </p:cNvPr>
          <p:cNvSpPr/>
          <p:nvPr/>
        </p:nvSpPr>
        <p:spPr>
          <a:xfrm>
            <a:off x="844055" y="2439840"/>
            <a:ext cx="1503489" cy="21321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BDA1184-B053-48D2-BA6B-69DD86B88148}"/>
              </a:ext>
            </a:extLst>
          </p:cNvPr>
          <p:cNvGrpSpPr/>
          <p:nvPr/>
        </p:nvGrpSpPr>
        <p:grpSpPr>
          <a:xfrm>
            <a:off x="1499649" y="1449782"/>
            <a:ext cx="428452" cy="292388"/>
            <a:chOff x="5273242" y="1461212"/>
            <a:chExt cx="428452" cy="292388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E5FAD56-4AE2-43CA-A799-B99356F813BA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FFEEEC-689B-426A-9798-460E6DB69234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ED7CC4-4056-44EF-A0D9-72709CD7D4C8}"/>
              </a:ext>
            </a:extLst>
          </p:cNvPr>
          <p:cNvGrpSpPr/>
          <p:nvPr/>
        </p:nvGrpSpPr>
        <p:grpSpPr>
          <a:xfrm>
            <a:off x="629829" y="2277208"/>
            <a:ext cx="428452" cy="292388"/>
            <a:chOff x="5282768" y="1854855"/>
            <a:chExt cx="428452" cy="292388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29A7434-CDF4-4D97-8808-DEC4E606E60F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EE686C-383C-489A-8658-16A9FAF6B2DC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4C16B2B-D39D-4C6D-8AEC-D8D9E5D9B16A}"/>
              </a:ext>
            </a:extLst>
          </p:cNvPr>
          <p:cNvGrpSpPr/>
          <p:nvPr/>
        </p:nvGrpSpPr>
        <p:grpSpPr>
          <a:xfrm>
            <a:off x="6042686" y="3014811"/>
            <a:ext cx="428452" cy="292388"/>
            <a:chOff x="5273242" y="1461212"/>
            <a:chExt cx="428452" cy="29238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348E47-E2F0-4010-B66A-94D797D8C9E4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4019D5-3B17-4821-BB73-89229C5C4C02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B0B98DD-D610-4ADE-89E9-279F12FB2170}"/>
              </a:ext>
            </a:extLst>
          </p:cNvPr>
          <p:cNvGrpSpPr/>
          <p:nvPr/>
        </p:nvGrpSpPr>
        <p:grpSpPr>
          <a:xfrm>
            <a:off x="6077035" y="3698988"/>
            <a:ext cx="428452" cy="292388"/>
            <a:chOff x="5282768" y="1854855"/>
            <a:chExt cx="428452" cy="29238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7E607492-48DB-4F3C-8466-85701AD3880D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D95256-9D1F-4930-BEDB-4E0F5B0E5569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0052FD3-5556-483E-A1CD-DDFF522DC6E9}"/>
              </a:ext>
            </a:extLst>
          </p:cNvPr>
          <p:cNvSpPr txBox="1"/>
          <p:nvPr/>
        </p:nvSpPr>
        <p:spPr>
          <a:xfrm>
            <a:off x="6330458" y="3017396"/>
            <a:ext cx="5574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코인을 넣었을 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나오는 화면 터치 시 게임 진행 화면으로 넘어간다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3F2BFA-D823-497C-A540-C07BB0FDA330}"/>
              </a:ext>
            </a:extLst>
          </p:cNvPr>
          <p:cNvSpPr txBox="1"/>
          <p:nvPr/>
        </p:nvSpPr>
        <p:spPr>
          <a:xfrm>
            <a:off x="6330457" y="3685030"/>
            <a:ext cx="4958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간단한 게임 플레이에 대해서 설명한다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91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FE17A4F9-E093-4ADF-BF34-251AC994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64" y="1855177"/>
            <a:ext cx="4954285" cy="368544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362AFCC-7566-4562-B2CF-1CF39574B31C}"/>
              </a:ext>
            </a:extLst>
          </p:cNvPr>
          <p:cNvSpPr txBox="1"/>
          <p:nvPr/>
        </p:nvSpPr>
        <p:spPr>
          <a:xfrm>
            <a:off x="459398" y="1216472"/>
            <a:ext cx="3912577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난이도 선택 화면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DBCA757-48B2-472B-A3EF-DA0137507C9B}"/>
              </a:ext>
            </a:extLst>
          </p:cNvPr>
          <p:cNvSpPr/>
          <p:nvPr/>
        </p:nvSpPr>
        <p:spPr>
          <a:xfrm>
            <a:off x="1728151" y="1864876"/>
            <a:ext cx="2643823" cy="324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C88C8E7-466B-4393-9D0E-2A89F6C750A1}"/>
              </a:ext>
            </a:extLst>
          </p:cNvPr>
          <p:cNvSpPr/>
          <p:nvPr/>
        </p:nvSpPr>
        <p:spPr>
          <a:xfrm>
            <a:off x="912665" y="2256230"/>
            <a:ext cx="894617" cy="29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A02725A-DF3E-496B-BC44-2ABF445A92BB}"/>
              </a:ext>
            </a:extLst>
          </p:cNvPr>
          <p:cNvSpPr/>
          <p:nvPr/>
        </p:nvSpPr>
        <p:spPr>
          <a:xfrm>
            <a:off x="2527697" y="2256230"/>
            <a:ext cx="894617" cy="29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E551EEF-AC3D-46D8-AB54-9FB322C8DFF7}"/>
              </a:ext>
            </a:extLst>
          </p:cNvPr>
          <p:cNvSpPr/>
          <p:nvPr/>
        </p:nvSpPr>
        <p:spPr>
          <a:xfrm>
            <a:off x="4142729" y="2256230"/>
            <a:ext cx="894617" cy="296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13DF315-66A9-4049-BA6A-50A4FE582D7E}"/>
              </a:ext>
            </a:extLst>
          </p:cNvPr>
          <p:cNvSpPr/>
          <p:nvPr/>
        </p:nvSpPr>
        <p:spPr>
          <a:xfrm>
            <a:off x="2415686" y="2836732"/>
            <a:ext cx="1180368" cy="212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8D7CE6A-BA93-4FF6-8822-295337BDDEA2}"/>
              </a:ext>
            </a:extLst>
          </p:cNvPr>
          <p:cNvSpPr/>
          <p:nvPr/>
        </p:nvSpPr>
        <p:spPr>
          <a:xfrm>
            <a:off x="3999853" y="2836732"/>
            <a:ext cx="1180368" cy="212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0B5D95C-AFE3-434C-B37D-6B58146AD1F3}"/>
              </a:ext>
            </a:extLst>
          </p:cNvPr>
          <p:cNvSpPr/>
          <p:nvPr/>
        </p:nvSpPr>
        <p:spPr>
          <a:xfrm>
            <a:off x="769789" y="2836732"/>
            <a:ext cx="1180368" cy="2122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1E5FB25-B12F-4A47-960B-189AC9CCD858}"/>
              </a:ext>
            </a:extLst>
          </p:cNvPr>
          <p:cNvSpPr/>
          <p:nvPr/>
        </p:nvSpPr>
        <p:spPr>
          <a:xfrm>
            <a:off x="769789" y="5094154"/>
            <a:ext cx="1180368" cy="446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61DBF05-E2D9-40C7-987B-138F243F9220}"/>
              </a:ext>
            </a:extLst>
          </p:cNvPr>
          <p:cNvSpPr/>
          <p:nvPr/>
        </p:nvSpPr>
        <p:spPr>
          <a:xfrm>
            <a:off x="2241946" y="5094154"/>
            <a:ext cx="1472804" cy="446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CD4EF01-5BE6-4A73-A682-50ED25C4B954}"/>
              </a:ext>
            </a:extLst>
          </p:cNvPr>
          <p:cNvSpPr/>
          <p:nvPr/>
        </p:nvSpPr>
        <p:spPr>
          <a:xfrm>
            <a:off x="3865761" y="5094154"/>
            <a:ext cx="1472804" cy="446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F928EC4-4256-4820-8D93-E4F78A8B8D8A}"/>
              </a:ext>
            </a:extLst>
          </p:cNvPr>
          <p:cNvGrpSpPr/>
          <p:nvPr/>
        </p:nvGrpSpPr>
        <p:grpSpPr>
          <a:xfrm>
            <a:off x="1589737" y="1680187"/>
            <a:ext cx="428452" cy="292388"/>
            <a:chOff x="5273242" y="1461212"/>
            <a:chExt cx="428452" cy="292388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10E7263C-AB25-4102-9629-D966D3F20BC5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CABED19-8729-4ABC-BC7C-A64E411DD05F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86DC3AA-5FEB-436C-9A37-E853725EBAF9}"/>
              </a:ext>
            </a:extLst>
          </p:cNvPr>
          <p:cNvGrpSpPr/>
          <p:nvPr/>
        </p:nvGrpSpPr>
        <p:grpSpPr>
          <a:xfrm>
            <a:off x="698439" y="2082790"/>
            <a:ext cx="428452" cy="292388"/>
            <a:chOff x="5282768" y="1854855"/>
            <a:chExt cx="428452" cy="292388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D84287A-BAB6-4B8F-AB8B-F086DAA9A16A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6B3D28A-0512-4E61-B70B-230DD0D7FCB9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AE2DEC4-2398-46C4-AFA4-957E46E88C81}"/>
              </a:ext>
            </a:extLst>
          </p:cNvPr>
          <p:cNvGrpSpPr/>
          <p:nvPr/>
        </p:nvGrpSpPr>
        <p:grpSpPr>
          <a:xfrm>
            <a:off x="623336" y="2690538"/>
            <a:ext cx="428452" cy="292388"/>
            <a:chOff x="5276418" y="2258024"/>
            <a:chExt cx="428452" cy="292388"/>
          </a:xfrm>
        </p:grpSpPr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97A8ED7-E806-485A-921B-543A62B2D975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4C5744B-D2BE-4D94-8FFB-B3B9FB759A5C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8902D15-9F77-4BDB-BF63-A6289948EC39}"/>
              </a:ext>
            </a:extLst>
          </p:cNvPr>
          <p:cNvGrpSpPr/>
          <p:nvPr/>
        </p:nvGrpSpPr>
        <p:grpSpPr>
          <a:xfrm>
            <a:off x="2313471" y="2082790"/>
            <a:ext cx="428452" cy="292388"/>
            <a:chOff x="5282768" y="1854855"/>
            <a:chExt cx="428452" cy="292388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60BA37B-3A56-49C6-9AAA-895D0F227FBE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EAC73FE-A6EF-4983-87F5-FB47C3E068A7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3BCE48A-B02E-4A9E-956A-07733CBE4B74}"/>
              </a:ext>
            </a:extLst>
          </p:cNvPr>
          <p:cNvGrpSpPr/>
          <p:nvPr/>
        </p:nvGrpSpPr>
        <p:grpSpPr>
          <a:xfrm>
            <a:off x="3943522" y="2082790"/>
            <a:ext cx="428452" cy="292388"/>
            <a:chOff x="5282768" y="1854855"/>
            <a:chExt cx="428452" cy="292388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7D9AFA87-7318-4913-8165-CB359503065E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28F24D7-E4DF-428B-9607-FF53DFEE7837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A8A38139-CB86-47EF-A03C-815E7B86F344}"/>
              </a:ext>
            </a:extLst>
          </p:cNvPr>
          <p:cNvGrpSpPr/>
          <p:nvPr/>
        </p:nvGrpSpPr>
        <p:grpSpPr>
          <a:xfrm>
            <a:off x="2222082" y="2690538"/>
            <a:ext cx="428452" cy="292388"/>
            <a:chOff x="5276418" y="2258024"/>
            <a:chExt cx="428452" cy="292388"/>
          </a:xfrm>
        </p:grpSpPr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6F5C7FC1-1189-4494-A7DB-16C1E85C6956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9217DA5-548C-41AF-8584-82B24817D0BD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BCC2A70-ED76-4429-9ACA-7DA699F95FA8}"/>
              </a:ext>
            </a:extLst>
          </p:cNvPr>
          <p:cNvGrpSpPr/>
          <p:nvPr/>
        </p:nvGrpSpPr>
        <p:grpSpPr>
          <a:xfrm>
            <a:off x="3864751" y="2690538"/>
            <a:ext cx="428452" cy="292388"/>
            <a:chOff x="5276418" y="2258024"/>
            <a:chExt cx="428452" cy="292388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731A578D-5045-4DC3-9F5F-29DE49FEBA1A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FDCAC79-1469-4A57-BBD7-A9107D6BDC51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C078611-1829-4752-8A15-BA8DAC018DAC}"/>
              </a:ext>
            </a:extLst>
          </p:cNvPr>
          <p:cNvGrpSpPr/>
          <p:nvPr/>
        </p:nvGrpSpPr>
        <p:grpSpPr>
          <a:xfrm>
            <a:off x="598051" y="4935037"/>
            <a:ext cx="428452" cy="292388"/>
            <a:chOff x="5271655" y="2903879"/>
            <a:chExt cx="428452" cy="292388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8BF6B9F1-80F8-434D-BB50-B935A172BDC3}"/>
                </a:ext>
              </a:extLst>
            </p:cNvPr>
            <p:cNvSpPr/>
            <p:nvPr/>
          </p:nvSpPr>
          <p:spPr>
            <a:xfrm>
              <a:off x="5306004" y="293246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16CE08A-EA30-4E51-AACB-9EFA05151BD8}"/>
                </a:ext>
              </a:extLst>
            </p:cNvPr>
            <p:cNvSpPr txBox="1"/>
            <p:nvPr/>
          </p:nvSpPr>
          <p:spPr>
            <a:xfrm>
              <a:off x="5271655" y="290387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4C7A075-FB2E-40AF-8882-E02EBC305D2C}"/>
              </a:ext>
            </a:extLst>
          </p:cNvPr>
          <p:cNvGrpSpPr/>
          <p:nvPr/>
        </p:nvGrpSpPr>
        <p:grpSpPr>
          <a:xfrm>
            <a:off x="2085259" y="4935037"/>
            <a:ext cx="428452" cy="292388"/>
            <a:chOff x="5271655" y="2903879"/>
            <a:chExt cx="428452" cy="292388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4D3553D1-C822-4452-A4B4-584D211FDABF}"/>
                </a:ext>
              </a:extLst>
            </p:cNvPr>
            <p:cNvSpPr/>
            <p:nvPr/>
          </p:nvSpPr>
          <p:spPr>
            <a:xfrm>
              <a:off x="5306004" y="293246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2518881-52DE-4857-95FA-680818C7F578}"/>
                </a:ext>
              </a:extLst>
            </p:cNvPr>
            <p:cNvSpPr txBox="1"/>
            <p:nvPr/>
          </p:nvSpPr>
          <p:spPr>
            <a:xfrm>
              <a:off x="5271655" y="290387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28B5293-1B21-407F-989A-8EA963AD38CB}"/>
              </a:ext>
            </a:extLst>
          </p:cNvPr>
          <p:cNvGrpSpPr/>
          <p:nvPr/>
        </p:nvGrpSpPr>
        <p:grpSpPr>
          <a:xfrm>
            <a:off x="3710961" y="4935037"/>
            <a:ext cx="428452" cy="292388"/>
            <a:chOff x="5271655" y="2903879"/>
            <a:chExt cx="428452" cy="292388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8D000748-79FD-45AF-A626-F7ACAB36DBA4}"/>
                </a:ext>
              </a:extLst>
            </p:cNvPr>
            <p:cNvSpPr/>
            <p:nvPr/>
          </p:nvSpPr>
          <p:spPr>
            <a:xfrm>
              <a:off x="5306004" y="293246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7DE4CF2-715E-4E63-AC09-9D99FB197E5E}"/>
                </a:ext>
              </a:extLst>
            </p:cNvPr>
            <p:cNvSpPr txBox="1"/>
            <p:nvPr/>
          </p:nvSpPr>
          <p:spPr>
            <a:xfrm>
              <a:off x="5271655" y="290387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CE2F6CF9-16F6-4B83-B2B2-BCA769376EBC}"/>
              </a:ext>
            </a:extLst>
          </p:cNvPr>
          <p:cNvGrpSpPr/>
          <p:nvPr/>
        </p:nvGrpSpPr>
        <p:grpSpPr>
          <a:xfrm>
            <a:off x="5598478" y="2544401"/>
            <a:ext cx="428452" cy="292388"/>
            <a:chOff x="5273242" y="1461212"/>
            <a:chExt cx="428452" cy="292388"/>
          </a:xfrm>
        </p:grpSpPr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82B306A3-2D18-41E2-981F-F3A2502E51F1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5177B24-D8A4-4629-BC66-C1C5AEC6C902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63F49AC4-3DB4-43A5-8E68-515C08FB89F7}"/>
              </a:ext>
            </a:extLst>
          </p:cNvPr>
          <p:cNvGrpSpPr/>
          <p:nvPr/>
        </p:nvGrpSpPr>
        <p:grpSpPr>
          <a:xfrm>
            <a:off x="5611316" y="3133439"/>
            <a:ext cx="428452" cy="292388"/>
            <a:chOff x="5282768" y="1854855"/>
            <a:chExt cx="428452" cy="292388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91848B1B-0365-48F6-9C98-4B6F42792933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5D2453C-EFC1-481F-8014-AB336663D07F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E5C39F5-5757-45D0-8230-2AF929DF1F9B}"/>
              </a:ext>
            </a:extLst>
          </p:cNvPr>
          <p:cNvGrpSpPr/>
          <p:nvPr/>
        </p:nvGrpSpPr>
        <p:grpSpPr>
          <a:xfrm>
            <a:off x="5603241" y="3722477"/>
            <a:ext cx="428452" cy="292388"/>
            <a:chOff x="5276418" y="2258024"/>
            <a:chExt cx="428452" cy="292388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5586467-F1E1-4C04-8CCF-EA158DAE95AE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4898DC6-790E-4580-A72C-19D5466F3758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7A51EFC-826A-4C81-83F0-A48D14636C62}"/>
              </a:ext>
            </a:extLst>
          </p:cNvPr>
          <p:cNvGrpSpPr/>
          <p:nvPr/>
        </p:nvGrpSpPr>
        <p:grpSpPr>
          <a:xfrm>
            <a:off x="5598478" y="4311515"/>
            <a:ext cx="428452" cy="292388"/>
            <a:chOff x="5271655" y="2903879"/>
            <a:chExt cx="428452" cy="292388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96A4D8A-C44A-4D05-A8BD-5F2FD76386B6}"/>
                </a:ext>
              </a:extLst>
            </p:cNvPr>
            <p:cNvSpPr/>
            <p:nvPr/>
          </p:nvSpPr>
          <p:spPr>
            <a:xfrm>
              <a:off x="5306004" y="293246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288776C-2BDE-45DB-8BEE-37ABB1C6BCF4}"/>
                </a:ext>
              </a:extLst>
            </p:cNvPr>
            <p:cNvSpPr txBox="1"/>
            <p:nvPr/>
          </p:nvSpPr>
          <p:spPr>
            <a:xfrm>
              <a:off x="5271655" y="290387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C9FB919F-C13C-4A12-A9B7-1FF498150DD6}"/>
              </a:ext>
            </a:extLst>
          </p:cNvPr>
          <p:cNvSpPr txBox="1"/>
          <p:nvPr/>
        </p:nvSpPr>
        <p:spPr>
          <a:xfrm>
            <a:off x="5866949" y="2528955"/>
            <a:ext cx="4965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난이도를 설정하는 화면이라는 정보를 제공하는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8A41005-1181-4DDF-8BE4-43077C36B2E6}"/>
              </a:ext>
            </a:extLst>
          </p:cNvPr>
          <p:cNvSpPr txBox="1"/>
          <p:nvPr/>
        </p:nvSpPr>
        <p:spPr>
          <a:xfrm>
            <a:off x="5866949" y="3054909"/>
            <a:ext cx="50267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난이도를 설정하는 화면 선택하고 있는 텍스트 양 쪽에 → ←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아이콘이 생기고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난이도로 게임을 진행한다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1E881F-1AA9-4F49-A961-F238F51D5150}"/>
              </a:ext>
            </a:extLst>
          </p:cNvPr>
          <p:cNvSpPr txBox="1"/>
          <p:nvPr/>
        </p:nvSpPr>
        <p:spPr>
          <a:xfrm>
            <a:off x="5866949" y="3714879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난이도가 어떻게 다른지에 대해 설명을 제공하는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903A007-F6CD-421F-819F-B4811580F1A0}"/>
              </a:ext>
            </a:extLst>
          </p:cNvPr>
          <p:cNvSpPr txBox="1"/>
          <p:nvPr/>
        </p:nvSpPr>
        <p:spPr>
          <a:xfrm>
            <a:off x="5866949" y="4296127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난이도 마다 몇 라운드부터 시작하고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패널티를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설명하는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91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22BCC13-7212-4626-9BE3-038B9A1A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2" y="1578400"/>
            <a:ext cx="3356653" cy="252736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B95EAD5-E10C-40DA-BB2B-A063A126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637" y="1578400"/>
            <a:ext cx="3376246" cy="253038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F064738-3888-4C83-AF4C-F78465F64EA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3" y="1578400"/>
            <a:ext cx="3353167" cy="252736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38563FE-E805-4412-93A3-D4744202354B}"/>
              </a:ext>
            </a:extLst>
          </p:cNvPr>
          <p:cNvSpPr txBox="1"/>
          <p:nvPr/>
        </p:nvSpPr>
        <p:spPr>
          <a:xfrm>
            <a:off x="409845" y="932069"/>
            <a:ext cx="391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화면 컨셉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9D561BCB-9017-4C52-A0D6-36C9C0A2285F}"/>
              </a:ext>
            </a:extLst>
          </p:cNvPr>
          <p:cNvCxnSpPr>
            <a:stCxn id="65" idx="3"/>
          </p:cNvCxnSpPr>
          <p:nvPr/>
        </p:nvCxnSpPr>
        <p:spPr>
          <a:xfrm>
            <a:off x="3815860" y="2842081"/>
            <a:ext cx="4121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476C5CF-7308-4222-9FF4-285AB28C9DEF}"/>
              </a:ext>
            </a:extLst>
          </p:cNvPr>
          <p:cNvCxnSpPr/>
          <p:nvPr/>
        </p:nvCxnSpPr>
        <p:spPr>
          <a:xfrm>
            <a:off x="7679075" y="2842081"/>
            <a:ext cx="4121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BFD01B7-E76F-4B7F-A5CE-06870CE3C703}"/>
              </a:ext>
            </a:extLst>
          </p:cNvPr>
          <p:cNvCxnSpPr>
            <a:stCxn id="64" idx="2"/>
          </p:cNvCxnSpPr>
          <p:nvPr/>
        </p:nvCxnSpPr>
        <p:spPr>
          <a:xfrm>
            <a:off x="9873760" y="4108785"/>
            <a:ext cx="0" cy="1825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3729723-164C-4B07-A6FE-44EC64197E13}"/>
              </a:ext>
            </a:extLst>
          </p:cNvPr>
          <p:cNvCxnSpPr/>
          <p:nvPr/>
        </p:nvCxnSpPr>
        <p:spPr>
          <a:xfrm flipH="1">
            <a:off x="2139276" y="4291343"/>
            <a:ext cx="77344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E521FE50-393B-4BF6-A101-29F2B20BF7E6}"/>
              </a:ext>
            </a:extLst>
          </p:cNvPr>
          <p:cNvCxnSpPr>
            <a:endCxn id="65" idx="2"/>
          </p:cNvCxnSpPr>
          <p:nvPr/>
        </p:nvCxnSpPr>
        <p:spPr>
          <a:xfrm flipV="1">
            <a:off x="2139276" y="4105762"/>
            <a:ext cx="1" cy="1855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2225841-DAC5-4C64-AB3C-87C08FB2186D}"/>
              </a:ext>
            </a:extLst>
          </p:cNvPr>
          <p:cNvSpPr/>
          <p:nvPr/>
        </p:nvSpPr>
        <p:spPr>
          <a:xfrm>
            <a:off x="409845" y="4724305"/>
            <a:ext cx="11152038" cy="14521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7B2368-49CC-4CD0-A496-A4F0728F8088}"/>
              </a:ext>
            </a:extLst>
          </p:cNvPr>
          <p:cNvSpPr txBox="1"/>
          <p:nvPr/>
        </p:nvSpPr>
        <p:spPr>
          <a:xfrm>
            <a:off x="659211" y="4856895"/>
            <a:ext cx="844940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전체적인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왕국의 성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모습을 띄고있다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라운드가 지날 때 마다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형태로 배경 색상이 바뀐다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형태에서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라운드가 더 지날 시에는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번으로 다시 바뀐다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1A49FAD-388D-4E61-9C3B-C0019CE8135E}"/>
              </a:ext>
            </a:extLst>
          </p:cNvPr>
          <p:cNvGrpSpPr/>
          <p:nvPr/>
        </p:nvGrpSpPr>
        <p:grpSpPr>
          <a:xfrm>
            <a:off x="261342" y="1418602"/>
            <a:ext cx="428452" cy="292388"/>
            <a:chOff x="5273242" y="1461212"/>
            <a:chExt cx="428452" cy="292388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A25E37E-8C20-440E-A208-9B6B4783EB7D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2A53B6B-96BF-4100-9E25-55470F378810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DFC3427-55AE-42FF-9892-834F1668B89A}"/>
              </a:ext>
            </a:extLst>
          </p:cNvPr>
          <p:cNvGrpSpPr/>
          <p:nvPr/>
        </p:nvGrpSpPr>
        <p:grpSpPr>
          <a:xfrm>
            <a:off x="4161044" y="1418602"/>
            <a:ext cx="428452" cy="292388"/>
            <a:chOff x="5282768" y="1854855"/>
            <a:chExt cx="428452" cy="29238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B9EB70AA-52E0-48A7-A6C3-96B6A0E01FC2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F97E03C-CCC7-4817-8EE1-CB744FE4DBD9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D054268-53E5-4E09-BFF9-EDCFC1F4ADBA}"/>
              </a:ext>
            </a:extLst>
          </p:cNvPr>
          <p:cNvGrpSpPr/>
          <p:nvPr/>
        </p:nvGrpSpPr>
        <p:grpSpPr>
          <a:xfrm>
            <a:off x="7971411" y="1392820"/>
            <a:ext cx="428452" cy="292388"/>
            <a:chOff x="5276418" y="2258024"/>
            <a:chExt cx="428452" cy="29238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CDD6A95-6851-48CB-A804-650D329276A7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0BA0776-78D8-4AFF-B3D4-9AF57052C9BC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317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E61518-E379-4C3C-85BB-DE8122386E04}"/>
              </a:ext>
            </a:extLst>
          </p:cNvPr>
          <p:cNvGrpSpPr/>
          <p:nvPr/>
        </p:nvGrpSpPr>
        <p:grpSpPr>
          <a:xfrm>
            <a:off x="5324302" y="1934767"/>
            <a:ext cx="428452" cy="292388"/>
            <a:chOff x="5273242" y="1461212"/>
            <a:chExt cx="428452" cy="29238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BC00554-3BAC-4FCB-A8AF-5AA55D64D2EB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76479E-90CE-4A49-AC19-EC220589BB04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13F6EE-D647-4EEC-82F3-0F0B50CC179C}"/>
              </a:ext>
            </a:extLst>
          </p:cNvPr>
          <p:cNvGrpSpPr/>
          <p:nvPr/>
        </p:nvGrpSpPr>
        <p:grpSpPr>
          <a:xfrm>
            <a:off x="5337140" y="2523805"/>
            <a:ext cx="428452" cy="292388"/>
            <a:chOff x="5282768" y="1854855"/>
            <a:chExt cx="428452" cy="29238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CE70767-C84C-4FAD-836C-62ABBD3E6FE8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41ABF9-A1D5-482F-871C-4D693D5FEDA6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BD323-D556-442E-87CE-7F34764CAF70}"/>
              </a:ext>
            </a:extLst>
          </p:cNvPr>
          <p:cNvGrpSpPr/>
          <p:nvPr/>
        </p:nvGrpSpPr>
        <p:grpSpPr>
          <a:xfrm>
            <a:off x="5329065" y="3112843"/>
            <a:ext cx="428452" cy="292388"/>
            <a:chOff x="5276418" y="2258024"/>
            <a:chExt cx="428452" cy="29238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AEE3D36-063B-43C5-894E-E73065115D50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2EF684-8CD5-43D1-A3A3-294C81FED5FF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BE8350-9BDC-42B0-9AE3-AFD36A630C78}"/>
              </a:ext>
            </a:extLst>
          </p:cNvPr>
          <p:cNvGrpSpPr/>
          <p:nvPr/>
        </p:nvGrpSpPr>
        <p:grpSpPr>
          <a:xfrm>
            <a:off x="5324302" y="3701881"/>
            <a:ext cx="428452" cy="292388"/>
            <a:chOff x="5271655" y="2903879"/>
            <a:chExt cx="428452" cy="29238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467B1A5-9038-46C5-A942-44DB334B3391}"/>
                </a:ext>
              </a:extLst>
            </p:cNvPr>
            <p:cNvSpPr/>
            <p:nvPr/>
          </p:nvSpPr>
          <p:spPr>
            <a:xfrm>
              <a:off x="5306004" y="293246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53984A-63D3-4903-BB6F-72D4E95A1BD1}"/>
                </a:ext>
              </a:extLst>
            </p:cNvPr>
            <p:cNvSpPr txBox="1"/>
            <p:nvPr/>
          </p:nvSpPr>
          <p:spPr>
            <a:xfrm>
              <a:off x="5271655" y="290387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34BF13-9941-4625-9EB9-C165854B31CF}"/>
              </a:ext>
            </a:extLst>
          </p:cNvPr>
          <p:cNvGrpSpPr/>
          <p:nvPr/>
        </p:nvGrpSpPr>
        <p:grpSpPr>
          <a:xfrm>
            <a:off x="5337153" y="4290919"/>
            <a:ext cx="428452" cy="292388"/>
            <a:chOff x="5276418" y="3477062"/>
            <a:chExt cx="428452" cy="29238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9484BEA-7A03-4226-A67E-782E0087D417}"/>
                </a:ext>
              </a:extLst>
            </p:cNvPr>
            <p:cNvSpPr/>
            <p:nvPr/>
          </p:nvSpPr>
          <p:spPr>
            <a:xfrm>
              <a:off x="5306004" y="350088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B28AC5-CFFE-4874-9003-6B20F11CA0A9}"/>
                </a:ext>
              </a:extLst>
            </p:cNvPr>
            <p:cNvSpPr txBox="1"/>
            <p:nvPr/>
          </p:nvSpPr>
          <p:spPr>
            <a:xfrm>
              <a:off x="5276418" y="347706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8C67744-7A6B-4FD7-91EA-6F53CF005F54}"/>
              </a:ext>
            </a:extLst>
          </p:cNvPr>
          <p:cNvGrpSpPr/>
          <p:nvPr/>
        </p:nvGrpSpPr>
        <p:grpSpPr>
          <a:xfrm>
            <a:off x="5336958" y="4879956"/>
            <a:ext cx="428452" cy="292388"/>
            <a:chOff x="5276418" y="3899288"/>
            <a:chExt cx="428452" cy="292388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E377BBB-59FE-48B9-980A-C1E5F522372D}"/>
                </a:ext>
              </a:extLst>
            </p:cNvPr>
            <p:cNvSpPr/>
            <p:nvPr/>
          </p:nvSpPr>
          <p:spPr>
            <a:xfrm>
              <a:off x="5306004" y="392311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58D73C3-DED3-4904-B80B-9465CFDBFBC1}"/>
                </a:ext>
              </a:extLst>
            </p:cNvPr>
            <p:cNvSpPr txBox="1"/>
            <p:nvPr/>
          </p:nvSpPr>
          <p:spPr>
            <a:xfrm>
              <a:off x="5276418" y="3899288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D56DB6A-A457-461E-B739-5145BB2CC3E0}"/>
              </a:ext>
            </a:extLst>
          </p:cNvPr>
          <p:cNvSpPr txBox="1"/>
          <p:nvPr/>
        </p:nvSpPr>
        <p:spPr>
          <a:xfrm>
            <a:off x="5592774" y="1919321"/>
            <a:ext cx="48173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플레이어가 조종하는 블록이다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16148A-8FB1-4C49-84EE-97FB5C072629}"/>
              </a:ext>
            </a:extLst>
          </p:cNvPr>
          <p:cNvSpPr txBox="1"/>
          <p:nvPr/>
        </p:nvSpPr>
        <p:spPr>
          <a:xfrm>
            <a:off x="5592774" y="2501001"/>
            <a:ext cx="35520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어떤 블록이 나올지 정보를 알려준다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8EB2D9-0A5F-408D-AF43-CE4D03BA3EC7}"/>
              </a:ext>
            </a:extLst>
          </p:cNvPr>
          <p:cNvSpPr txBox="1"/>
          <p:nvPr/>
        </p:nvSpPr>
        <p:spPr>
          <a:xfrm>
            <a:off x="5592773" y="3105245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 라인이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이하로 남을 때 위에서 부터 내려오며 남은 라인을 알려준다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C9EF69E-B739-4A49-A7E7-F2F4FE1E89B9}"/>
              </a:ext>
            </a:extLst>
          </p:cNvPr>
          <p:cNvGrpSpPr/>
          <p:nvPr/>
        </p:nvGrpSpPr>
        <p:grpSpPr>
          <a:xfrm>
            <a:off x="308915" y="1792174"/>
            <a:ext cx="4691540" cy="3441104"/>
            <a:chOff x="308915" y="1396521"/>
            <a:chExt cx="4691540" cy="3441104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BE2FEDA-D904-4D82-90FC-3CDA450B7AE4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6" y="1433146"/>
              <a:ext cx="4516879" cy="3404479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803D48F-EC3E-4696-9B6A-9ACDF54EE7F6}"/>
                </a:ext>
              </a:extLst>
            </p:cNvPr>
            <p:cNvSpPr/>
            <p:nvPr/>
          </p:nvSpPr>
          <p:spPr>
            <a:xfrm>
              <a:off x="514349" y="1514074"/>
              <a:ext cx="524328" cy="5257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16358C-6794-4DB5-93D1-E160692560E9}"/>
                </a:ext>
              </a:extLst>
            </p:cNvPr>
            <p:cNvSpPr/>
            <p:nvPr/>
          </p:nvSpPr>
          <p:spPr>
            <a:xfrm>
              <a:off x="461597" y="2342603"/>
              <a:ext cx="376970" cy="1895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5CF919B-1179-42F9-8894-D65D3C06EB35}"/>
                </a:ext>
              </a:extLst>
            </p:cNvPr>
            <p:cNvSpPr/>
            <p:nvPr/>
          </p:nvSpPr>
          <p:spPr>
            <a:xfrm>
              <a:off x="864942" y="3029874"/>
              <a:ext cx="1186961" cy="1243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623C13-1732-4A2E-933A-785550D80307}"/>
                </a:ext>
              </a:extLst>
            </p:cNvPr>
            <p:cNvSpPr/>
            <p:nvPr/>
          </p:nvSpPr>
          <p:spPr>
            <a:xfrm>
              <a:off x="785810" y="4281850"/>
              <a:ext cx="1283677" cy="5118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E470F68-C1B1-47A9-8930-937919656E94}"/>
                </a:ext>
              </a:extLst>
            </p:cNvPr>
            <p:cNvSpPr/>
            <p:nvPr/>
          </p:nvSpPr>
          <p:spPr>
            <a:xfrm>
              <a:off x="1156653" y="1689775"/>
              <a:ext cx="578728" cy="415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E441AFE-AFE1-4A9E-BA10-A6B8AEE7D33E}"/>
                </a:ext>
              </a:extLst>
            </p:cNvPr>
            <p:cNvSpPr/>
            <p:nvPr/>
          </p:nvSpPr>
          <p:spPr>
            <a:xfrm>
              <a:off x="2131034" y="2065979"/>
              <a:ext cx="1195754" cy="686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81587A3-02FE-48E1-85F2-F99B63DF01E2}"/>
                </a:ext>
              </a:extLst>
            </p:cNvPr>
            <p:cNvSpPr/>
            <p:nvPr/>
          </p:nvSpPr>
          <p:spPr>
            <a:xfrm>
              <a:off x="523141" y="4352191"/>
              <a:ext cx="192333" cy="4414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1BC6F8B-5ED5-418A-8A8C-672CF6633C77}"/>
                </a:ext>
              </a:extLst>
            </p:cNvPr>
            <p:cNvSpPr/>
            <p:nvPr/>
          </p:nvSpPr>
          <p:spPr>
            <a:xfrm>
              <a:off x="2148618" y="3955607"/>
              <a:ext cx="1178170" cy="882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3CBF786-EA93-40C0-8B5D-58D32E69B1FB}"/>
                </a:ext>
              </a:extLst>
            </p:cNvPr>
            <p:cNvSpPr/>
            <p:nvPr/>
          </p:nvSpPr>
          <p:spPr>
            <a:xfrm>
              <a:off x="2148618" y="2849238"/>
              <a:ext cx="1178170" cy="882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71A2BA3-7509-4E07-9A63-6EAD92AD8CB0}"/>
                </a:ext>
              </a:extLst>
            </p:cNvPr>
            <p:cNvSpPr/>
            <p:nvPr/>
          </p:nvSpPr>
          <p:spPr>
            <a:xfrm>
              <a:off x="3608139" y="2105293"/>
              <a:ext cx="844065" cy="3776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DB2E190-4A8B-4732-B29E-852782C292E9}"/>
                </a:ext>
              </a:extLst>
            </p:cNvPr>
            <p:cNvSpPr/>
            <p:nvPr/>
          </p:nvSpPr>
          <p:spPr>
            <a:xfrm>
              <a:off x="3537805" y="3731256"/>
              <a:ext cx="914400" cy="541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65E47EA-506E-4487-9442-DDBF139CF67A}"/>
                </a:ext>
              </a:extLst>
            </p:cNvPr>
            <p:cNvSpPr/>
            <p:nvPr/>
          </p:nvSpPr>
          <p:spPr>
            <a:xfrm>
              <a:off x="3537804" y="4391144"/>
              <a:ext cx="1055075" cy="40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A161A59-CD2E-4573-912B-4B103EF07D88}"/>
                </a:ext>
              </a:extLst>
            </p:cNvPr>
            <p:cNvSpPr/>
            <p:nvPr/>
          </p:nvSpPr>
          <p:spPr>
            <a:xfrm>
              <a:off x="1068263" y="1512530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F08D9C2-9B51-47A3-875E-FB1ADCCCDDC9}"/>
                </a:ext>
              </a:extLst>
            </p:cNvPr>
            <p:cNvSpPr txBox="1"/>
            <p:nvPr/>
          </p:nvSpPr>
          <p:spPr>
            <a:xfrm>
              <a:off x="1038677" y="148870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F9689453-87A2-4B18-988A-DEA854F40D48}"/>
                </a:ext>
              </a:extLst>
            </p:cNvPr>
            <p:cNvSpPr/>
            <p:nvPr/>
          </p:nvSpPr>
          <p:spPr>
            <a:xfrm>
              <a:off x="362261" y="141142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940A494-6177-46BB-AF52-E79925C29273}"/>
                </a:ext>
              </a:extLst>
            </p:cNvPr>
            <p:cNvSpPr txBox="1"/>
            <p:nvPr/>
          </p:nvSpPr>
          <p:spPr>
            <a:xfrm>
              <a:off x="333139" y="1396521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22EBFFC-3DA7-4E91-987E-D383B9A44475}"/>
                </a:ext>
              </a:extLst>
            </p:cNvPr>
            <p:cNvSpPr/>
            <p:nvPr/>
          </p:nvSpPr>
          <p:spPr>
            <a:xfrm>
              <a:off x="338501" y="2191660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B183D9-0B31-4D78-BB2A-4B5C37C1C0E2}"/>
                </a:ext>
              </a:extLst>
            </p:cNvPr>
            <p:cNvSpPr txBox="1"/>
            <p:nvPr/>
          </p:nvSpPr>
          <p:spPr>
            <a:xfrm>
              <a:off x="308915" y="216783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F0C010C-4415-4A7F-8060-9AD70DB75EFC}"/>
                </a:ext>
              </a:extLst>
            </p:cNvPr>
            <p:cNvSpPr/>
            <p:nvPr/>
          </p:nvSpPr>
          <p:spPr>
            <a:xfrm>
              <a:off x="790713" y="28954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1F11CBE-DEC2-4053-9760-49FB1064DF7B}"/>
                </a:ext>
              </a:extLst>
            </p:cNvPr>
            <p:cNvSpPr txBox="1"/>
            <p:nvPr/>
          </p:nvSpPr>
          <p:spPr>
            <a:xfrm>
              <a:off x="761127" y="28716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021F9A6-5F31-4912-A3CC-63DF5D4C19B1}"/>
                </a:ext>
              </a:extLst>
            </p:cNvPr>
            <p:cNvSpPr/>
            <p:nvPr/>
          </p:nvSpPr>
          <p:spPr>
            <a:xfrm>
              <a:off x="711160" y="4145702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DF7EBA-5F07-4091-BF42-9B92478D4BD6}"/>
                </a:ext>
              </a:extLst>
            </p:cNvPr>
            <p:cNvSpPr txBox="1"/>
            <p:nvPr/>
          </p:nvSpPr>
          <p:spPr>
            <a:xfrm>
              <a:off x="681574" y="4121877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4B15683-9DB8-4745-A3C9-B550D05CC7AA}"/>
                </a:ext>
              </a:extLst>
            </p:cNvPr>
            <p:cNvSpPr/>
            <p:nvPr/>
          </p:nvSpPr>
          <p:spPr>
            <a:xfrm>
              <a:off x="354057" y="423401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021C60-A509-4D74-8856-C248B1861B0C}"/>
                </a:ext>
              </a:extLst>
            </p:cNvPr>
            <p:cNvSpPr txBox="1"/>
            <p:nvPr/>
          </p:nvSpPr>
          <p:spPr>
            <a:xfrm>
              <a:off x="324471" y="421019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01389435-AAAB-4534-8718-61684563A0F6}"/>
                </a:ext>
              </a:extLst>
            </p:cNvPr>
            <p:cNvSpPr/>
            <p:nvPr/>
          </p:nvSpPr>
          <p:spPr>
            <a:xfrm>
              <a:off x="1999146" y="1921631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0FA4BB2-F8E8-421E-B150-CCBFCBBC8B12}"/>
                </a:ext>
              </a:extLst>
            </p:cNvPr>
            <p:cNvSpPr txBox="1"/>
            <p:nvPr/>
          </p:nvSpPr>
          <p:spPr>
            <a:xfrm>
              <a:off x="1969560" y="1897806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C73CCC2-55CA-4238-8765-1D7B39F3C002}"/>
                </a:ext>
              </a:extLst>
            </p:cNvPr>
            <p:cNvSpPr/>
            <p:nvPr/>
          </p:nvSpPr>
          <p:spPr>
            <a:xfrm>
              <a:off x="3501449" y="1942534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4D20F4A-FE72-4D65-B6FB-4B6853ACDBA6}"/>
                </a:ext>
              </a:extLst>
            </p:cNvPr>
            <p:cNvSpPr txBox="1"/>
            <p:nvPr/>
          </p:nvSpPr>
          <p:spPr>
            <a:xfrm>
              <a:off x="3419111" y="191870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BBDF980-3ADB-478E-9635-DA9B0B4CB919}"/>
                </a:ext>
              </a:extLst>
            </p:cNvPr>
            <p:cNvSpPr/>
            <p:nvPr/>
          </p:nvSpPr>
          <p:spPr>
            <a:xfrm>
              <a:off x="3405916" y="3540850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7D9946-78A1-4468-A1AE-113E81A1CFF3}"/>
                </a:ext>
              </a:extLst>
            </p:cNvPr>
            <p:cNvSpPr txBox="1"/>
            <p:nvPr/>
          </p:nvSpPr>
          <p:spPr>
            <a:xfrm>
              <a:off x="3323578" y="351702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4E30988-579B-440B-B83E-969DC5C2FBAA}"/>
                </a:ext>
              </a:extLst>
            </p:cNvPr>
            <p:cNvSpPr/>
            <p:nvPr/>
          </p:nvSpPr>
          <p:spPr>
            <a:xfrm>
              <a:off x="3405916" y="42529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E5779DC-109D-4F52-B962-C60B89540B4B}"/>
                </a:ext>
              </a:extLst>
            </p:cNvPr>
            <p:cNvSpPr txBox="1"/>
            <p:nvPr/>
          </p:nvSpPr>
          <p:spPr>
            <a:xfrm>
              <a:off x="3323578" y="4229118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BEB3D6B5-8FF6-4496-BF53-2CD2ED680757}"/>
                </a:ext>
              </a:extLst>
            </p:cNvPr>
            <p:cNvGrpSpPr/>
            <p:nvPr/>
          </p:nvGrpSpPr>
          <p:grpSpPr>
            <a:xfrm>
              <a:off x="1999146" y="2664389"/>
              <a:ext cx="428452" cy="292388"/>
              <a:chOff x="7398810" y="2113138"/>
              <a:chExt cx="428452" cy="292388"/>
            </a:xfrm>
          </p:grpSpPr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07F6A030-827C-491A-8486-18A3C5F0DAB1}"/>
                  </a:ext>
                </a:extLst>
              </p:cNvPr>
              <p:cNvSpPr/>
              <p:nvPr/>
            </p:nvSpPr>
            <p:spPr>
              <a:xfrm>
                <a:off x="7428396" y="213696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55A726-CB58-4EBA-ADF3-44D7340B14EA}"/>
                  </a:ext>
                </a:extLst>
              </p:cNvPr>
              <p:cNvSpPr txBox="1"/>
              <p:nvPr/>
            </p:nvSpPr>
            <p:spPr>
              <a:xfrm>
                <a:off x="7398810" y="2113138"/>
                <a:ext cx="42845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</a:t>
                </a:r>
                <a:endParaRPr lang="ko-KR" altLang="en-US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CE3B8F1E-C5DE-45BC-9CE8-77090624D357}"/>
                </a:ext>
              </a:extLst>
            </p:cNvPr>
            <p:cNvGrpSpPr/>
            <p:nvPr/>
          </p:nvGrpSpPr>
          <p:grpSpPr>
            <a:xfrm>
              <a:off x="2013712" y="3747279"/>
              <a:ext cx="428452" cy="292388"/>
              <a:chOff x="7442770" y="2640079"/>
              <a:chExt cx="428452" cy="292388"/>
            </a:xfrm>
          </p:grpSpPr>
          <p:sp>
            <p:nvSpPr>
              <p:cNvPr id="96" name="타원 95">
                <a:extLst>
                  <a:ext uri="{FF2B5EF4-FFF2-40B4-BE49-F238E27FC236}">
                    <a16:creationId xmlns:a16="http://schemas.microsoft.com/office/drawing/2014/main" id="{71BE686E-18A1-4659-899A-E9298ABFC77F}"/>
                  </a:ext>
                </a:extLst>
              </p:cNvPr>
              <p:cNvSpPr/>
              <p:nvPr/>
            </p:nvSpPr>
            <p:spPr>
              <a:xfrm>
                <a:off x="7472356" y="2663904"/>
                <a:ext cx="228600" cy="2286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227D7E-15D3-4D44-BEA9-D9E8D8C69B97}"/>
                  </a:ext>
                </a:extLst>
              </p:cNvPr>
              <p:cNvSpPr txBox="1"/>
              <p:nvPr/>
            </p:nvSpPr>
            <p:spPr>
              <a:xfrm>
                <a:off x="7442770" y="2640079"/>
                <a:ext cx="42845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9</a:t>
                </a:r>
                <a:endParaRPr lang="ko-KR" altLang="en-US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12980C5F-A878-47CD-BD1E-F3DFB34435FA}"/>
              </a:ext>
            </a:extLst>
          </p:cNvPr>
          <p:cNvSpPr txBox="1"/>
          <p:nvPr/>
        </p:nvSpPr>
        <p:spPr>
          <a:xfrm>
            <a:off x="5592773" y="3686493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플레이어가 진행하고 있는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테트리스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FDFF54-B076-48AA-8FB6-8A70681E55B7}"/>
              </a:ext>
            </a:extLst>
          </p:cNvPr>
          <p:cNvSpPr txBox="1"/>
          <p:nvPr/>
        </p:nvSpPr>
        <p:spPr>
          <a:xfrm>
            <a:off x="5592773" y="4194943"/>
            <a:ext cx="6197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설치한 블록이 설치 되며 얻은 스코어와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 쌓은 스코어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지금까지 파괴한 라인이 표시된다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D5B703A-765B-4EFF-8EF2-2768E49131A2}"/>
              </a:ext>
            </a:extLst>
          </p:cNvPr>
          <p:cNvSpPr txBox="1"/>
          <p:nvPr/>
        </p:nvSpPr>
        <p:spPr>
          <a:xfrm>
            <a:off x="374347" y="1257154"/>
            <a:ext cx="391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화면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(1~6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까지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0252B5F-E12C-4870-B75E-C658DAB34775}"/>
              </a:ext>
            </a:extLst>
          </p:cNvPr>
          <p:cNvSpPr txBox="1"/>
          <p:nvPr/>
        </p:nvSpPr>
        <p:spPr>
          <a:xfrm>
            <a:off x="5592773" y="4864568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콤보를 사용할 때 게이지가 올라간다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게이지가 올라가면 획득 점수가 증가한다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571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D44C416-7628-40FD-929A-8BC263704DA0}"/>
              </a:ext>
            </a:extLst>
          </p:cNvPr>
          <p:cNvGrpSpPr/>
          <p:nvPr/>
        </p:nvGrpSpPr>
        <p:grpSpPr>
          <a:xfrm>
            <a:off x="308915" y="1802423"/>
            <a:ext cx="4691540" cy="3404479"/>
            <a:chOff x="308915" y="1433146"/>
            <a:chExt cx="4691540" cy="3404479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65D53D9A-1A6A-46BC-8FFC-3349714450D1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76" y="1433146"/>
              <a:ext cx="4516879" cy="3404479"/>
            </a:xfrm>
            <a:prstGeom prst="rect">
              <a:avLst/>
            </a:prstGeom>
          </p:spPr>
        </p:pic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A39AFF9-D115-45F6-B1F3-789697560CB8}"/>
                </a:ext>
              </a:extLst>
            </p:cNvPr>
            <p:cNvSpPr/>
            <p:nvPr/>
          </p:nvSpPr>
          <p:spPr>
            <a:xfrm>
              <a:off x="514349" y="1753600"/>
              <a:ext cx="376970" cy="303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09F77E3E-875D-46FB-976B-BC24036BE137}"/>
                </a:ext>
              </a:extLst>
            </p:cNvPr>
            <p:cNvSpPr/>
            <p:nvPr/>
          </p:nvSpPr>
          <p:spPr>
            <a:xfrm>
              <a:off x="461597" y="2342603"/>
              <a:ext cx="376970" cy="18952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14B50D0-AA89-4B9A-BEB7-649189ED4D74}"/>
                </a:ext>
              </a:extLst>
            </p:cNvPr>
            <p:cNvSpPr/>
            <p:nvPr/>
          </p:nvSpPr>
          <p:spPr>
            <a:xfrm>
              <a:off x="864942" y="3029874"/>
              <a:ext cx="1186961" cy="12431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755B96C-FBC6-487C-890A-15972EC923FD}"/>
                </a:ext>
              </a:extLst>
            </p:cNvPr>
            <p:cNvSpPr/>
            <p:nvPr/>
          </p:nvSpPr>
          <p:spPr>
            <a:xfrm>
              <a:off x="785810" y="4281850"/>
              <a:ext cx="1283677" cy="5118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D2E9AAF-90E7-4FEC-A62D-85D5D539DD05}"/>
                </a:ext>
              </a:extLst>
            </p:cNvPr>
            <p:cNvSpPr/>
            <p:nvPr/>
          </p:nvSpPr>
          <p:spPr>
            <a:xfrm>
              <a:off x="1156653" y="1689775"/>
              <a:ext cx="578728" cy="4155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ABCE65F6-7FBB-4DD8-811F-D2A131604606}"/>
                </a:ext>
              </a:extLst>
            </p:cNvPr>
            <p:cNvSpPr/>
            <p:nvPr/>
          </p:nvSpPr>
          <p:spPr>
            <a:xfrm>
              <a:off x="2131034" y="2065979"/>
              <a:ext cx="1195754" cy="686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7C0EA60-1F0B-496F-BDAA-DC5A62A03121}"/>
                </a:ext>
              </a:extLst>
            </p:cNvPr>
            <p:cNvSpPr/>
            <p:nvPr/>
          </p:nvSpPr>
          <p:spPr>
            <a:xfrm>
              <a:off x="523141" y="4352191"/>
              <a:ext cx="192333" cy="4414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B38A9C3-6CAE-42F0-BA5E-4BBEB984AA78}"/>
                </a:ext>
              </a:extLst>
            </p:cNvPr>
            <p:cNvSpPr/>
            <p:nvPr/>
          </p:nvSpPr>
          <p:spPr>
            <a:xfrm>
              <a:off x="2148618" y="3955607"/>
              <a:ext cx="1178170" cy="882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4D3D6FF-6230-4AB1-9A73-427BB303E9A8}"/>
                </a:ext>
              </a:extLst>
            </p:cNvPr>
            <p:cNvSpPr/>
            <p:nvPr/>
          </p:nvSpPr>
          <p:spPr>
            <a:xfrm>
              <a:off x="2148618" y="2849238"/>
              <a:ext cx="1178170" cy="882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D92F61B-20E4-4D44-9A6E-F06CB4E5EC08}"/>
                </a:ext>
              </a:extLst>
            </p:cNvPr>
            <p:cNvSpPr/>
            <p:nvPr/>
          </p:nvSpPr>
          <p:spPr>
            <a:xfrm>
              <a:off x="3608139" y="2105293"/>
              <a:ext cx="844065" cy="3776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5898A52-A19B-4D88-9007-906A66A45A10}"/>
                </a:ext>
              </a:extLst>
            </p:cNvPr>
            <p:cNvSpPr/>
            <p:nvPr/>
          </p:nvSpPr>
          <p:spPr>
            <a:xfrm>
              <a:off x="3537805" y="3731256"/>
              <a:ext cx="914400" cy="541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883680A5-2B38-45A7-978B-24AF75470D24}"/>
                </a:ext>
              </a:extLst>
            </p:cNvPr>
            <p:cNvSpPr/>
            <p:nvPr/>
          </p:nvSpPr>
          <p:spPr>
            <a:xfrm>
              <a:off x="3537804" y="4391144"/>
              <a:ext cx="1055075" cy="4025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BCF79DD9-3FCC-4750-945E-65D903CF3295}"/>
                </a:ext>
              </a:extLst>
            </p:cNvPr>
            <p:cNvSpPr/>
            <p:nvPr/>
          </p:nvSpPr>
          <p:spPr>
            <a:xfrm>
              <a:off x="1068263" y="1512530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D47C988-7768-4255-AB14-6B44EF379575}"/>
                </a:ext>
              </a:extLst>
            </p:cNvPr>
            <p:cNvSpPr txBox="1"/>
            <p:nvPr/>
          </p:nvSpPr>
          <p:spPr>
            <a:xfrm>
              <a:off x="1038677" y="148870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7B6F190F-56E2-485B-907F-50EAC667951F}"/>
                </a:ext>
              </a:extLst>
            </p:cNvPr>
            <p:cNvSpPr/>
            <p:nvPr/>
          </p:nvSpPr>
          <p:spPr>
            <a:xfrm>
              <a:off x="362261" y="1587271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F352911-FFFC-4699-9328-3844B2D2368A}"/>
                </a:ext>
              </a:extLst>
            </p:cNvPr>
            <p:cNvSpPr txBox="1"/>
            <p:nvPr/>
          </p:nvSpPr>
          <p:spPr>
            <a:xfrm>
              <a:off x="332675" y="1563446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D190020B-470D-4BA8-A5AB-111A41BDDBAE}"/>
                </a:ext>
              </a:extLst>
            </p:cNvPr>
            <p:cNvSpPr/>
            <p:nvPr/>
          </p:nvSpPr>
          <p:spPr>
            <a:xfrm>
              <a:off x="338501" y="2191660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79F65D7-97CE-4A4A-8EEF-50A9A9977671}"/>
                </a:ext>
              </a:extLst>
            </p:cNvPr>
            <p:cNvSpPr txBox="1"/>
            <p:nvPr/>
          </p:nvSpPr>
          <p:spPr>
            <a:xfrm>
              <a:off x="308915" y="216783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4DF26FA1-97C0-4EB9-A84F-609D6F82D482}"/>
                </a:ext>
              </a:extLst>
            </p:cNvPr>
            <p:cNvSpPr/>
            <p:nvPr/>
          </p:nvSpPr>
          <p:spPr>
            <a:xfrm>
              <a:off x="790713" y="28954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486377C-CC6B-4D48-AAA6-146792302F93}"/>
                </a:ext>
              </a:extLst>
            </p:cNvPr>
            <p:cNvSpPr txBox="1"/>
            <p:nvPr/>
          </p:nvSpPr>
          <p:spPr>
            <a:xfrm>
              <a:off x="761127" y="28716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06C7593-99BE-486C-AAAD-29160481666D}"/>
                </a:ext>
              </a:extLst>
            </p:cNvPr>
            <p:cNvSpPr/>
            <p:nvPr/>
          </p:nvSpPr>
          <p:spPr>
            <a:xfrm>
              <a:off x="711160" y="4145702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2DCF4AA-A4A7-4992-8C9C-9974A2185B11}"/>
                </a:ext>
              </a:extLst>
            </p:cNvPr>
            <p:cNvSpPr txBox="1"/>
            <p:nvPr/>
          </p:nvSpPr>
          <p:spPr>
            <a:xfrm>
              <a:off x="681574" y="4121877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095FC5B-E0E8-4135-B48B-E5E38BC013BB}"/>
                </a:ext>
              </a:extLst>
            </p:cNvPr>
            <p:cNvSpPr/>
            <p:nvPr/>
          </p:nvSpPr>
          <p:spPr>
            <a:xfrm>
              <a:off x="354057" y="423401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523243-2248-4616-B508-F6E415AAF23C}"/>
                </a:ext>
              </a:extLst>
            </p:cNvPr>
            <p:cNvSpPr txBox="1"/>
            <p:nvPr/>
          </p:nvSpPr>
          <p:spPr>
            <a:xfrm>
              <a:off x="324471" y="421019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C10E5F48-447E-4371-B4EB-97CBAA4E3105}"/>
                </a:ext>
              </a:extLst>
            </p:cNvPr>
            <p:cNvSpPr/>
            <p:nvPr/>
          </p:nvSpPr>
          <p:spPr>
            <a:xfrm>
              <a:off x="1999146" y="1921631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CCD0DA-B14F-419C-A1F5-8564B54992D3}"/>
                </a:ext>
              </a:extLst>
            </p:cNvPr>
            <p:cNvSpPr txBox="1"/>
            <p:nvPr/>
          </p:nvSpPr>
          <p:spPr>
            <a:xfrm>
              <a:off x="1969560" y="1897806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A219623-261A-47AD-9A69-1FDEF46BB152}"/>
                </a:ext>
              </a:extLst>
            </p:cNvPr>
            <p:cNvSpPr/>
            <p:nvPr/>
          </p:nvSpPr>
          <p:spPr>
            <a:xfrm>
              <a:off x="3501449" y="1942534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A60818-6EBE-4645-ABB9-9A3F1BC57B4B}"/>
                </a:ext>
              </a:extLst>
            </p:cNvPr>
            <p:cNvSpPr txBox="1"/>
            <p:nvPr/>
          </p:nvSpPr>
          <p:spPr>
            <a:xfrm>
              <a:off x="3419111" y="191870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F983869-3CB8-4BD5-BE36-413FF5411254}"/>
                </a:ext>
              </a:extLst>
            </p:cNvPr>
            <p:cNvSpPr/>
            <p:nvPr/>
          </p:nvSpPr>
          <p:spPr>
            <a:xfrm>
              <a:off x="3405916" y="3540850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47FF4B5-6C96-4720-8F2E-6F9AA11F2D90}"/>
                </a:ext>
              </a:extLst>
            </p:cNvPr>
            <p:cNvSpPr txBox="1"/>
            <p:nvPr/>
          </p:nvSpPr>
          <p:spPr>
            <a:xfrm>
              <a:off x="3323578" y="351702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651E840-39BF-4CB8-AC28-DAB0089B2838}"/>
                </a:ext>
              </a:extLst>
            </p:cNvPr>
            <p:cNvSpPr/>
            <p:nvPr/>
          </p:nvSpPr>
          <p:spPr>
            <a:xfrm>
              <a:off x="3405916" y="42529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59EE795-0F0B-4D0B-AF84-B9FEE0DF9B11}"/>
                </a:ext>
              </a:extLst>
            </p:cNvPr>
            <p:cNvSpPr txBox="1"/>
            <p:nvPr/>
          </p:nvSpPr>
          <p:spPr>
            <a:xfrm>
              <a:off x="3323578" y="4229118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85BAF50-BA08-4585-BFBF-381A1D791AC2}"/>
                </a:ext>
              </a:extLst>
            </p:cNvPr>
            <p:cNvGrpSpPr/>
            <p:nvPr/>
          </p:nvGrpSpPr>
          <p:grpSpPr>
            <a:xfrm>
              <a:off x="1999146" y="2664389"/>
              <a:ext cx="428452" cy="292388"/>
              <a:chOff x="7398810" y="2113138"/>
              <a:chExt cx="428452" cy="292388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F17B2FFA-BF26-47EB-89D6-74AC84C45AE1}"/>
                  </a:ext>
                </a:extLst>
              </p:cNvPr>
              <p:cNvSpPr/>
              <p:nvPr/>
            </p:nvSpPr>
            <p:spPr>
              <a:xfrm>
                <a:off x="7428396" y="2136963"/>
                <a:ext cx="228600" cy="2286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D6B86F5-4EF3-4009-A2AC-DE375F5710BF}"/>
                  </a:ext>
                </a:extLst>
              </p:cNvPr>
              <p:cNvSpPr txBox="1"/>
              <p:nvPr/>
            </p:nvSpPr>
            <p:spPr>
              <a:xfrm>
                <a:off x="7398810" y="2113138"/>
                <a:ext cx="42845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8</a:t>
                </a:r>
                <a:endParaRPr lang="ko-KR" altLang="en-US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9820AC3-ADA2-46C2-8899-345FACC78E9F}"/>
                </a:ext>
              </a:extLst>
            </p:cNvPr>
            <p:cNvGrpSpPr/>
            <p:nvPr/>
          </p:nvGrpSpPr>
          <p:grpSpPr>
            <a:xfrm>
              <a:off x="2013712" y="3747279"/>
              <a:ext cx="428452" cy="292388"/>
              <a:chOff x="7442770" y="2640079"/>
              <a:chExt cx="428452" cy="292388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94687302-05FB-4306-84F4-2DF8C9D092C6}"/>
                  </a:ext>
                </a:extLst>
              </p:cNvPr>
              <p:cNvSpPr/>
              <p:nvPr/>
            </p:nvSpPr>
            <p:spPr>
              <a:xfrm>
                <a:off x="7472356" y="2663904"/>
                <a:ext cx="228600" cy="2286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5BF0EEB-8610-4DB3-A52B-5AD694A7A590}"/>
                  </a:ext>
                </a:extLst>
              </p:cNvPr>
              <p:cNvSpPr txBox="1"/>
              <p:nvPr/>
            </p:nvSpPr>
            <p:spPr>
              <a:xfrm>
                <a:off x="7442770" y="2640079"/>
                <a:ext cx="42845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9</a:t>
                </a:r>
                <a:endParaRPr lang="ko-KR" altLang="en-US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16A27EF-8F1A-4160-8843-2963B8175C6D}"/>
              </a:ext>
            </a:extLst>
          </p:cNvPr>
          <p:cNvGrpSpPr/>
          <p:nvPr/>
        </p:nvGrpSpPr>
        <p:grpSpPr>
          <a:xfrm>
            <a:off x="5333094" y="1917183"/>
            <a:ext cx="428452" cy="292388"/>
            <a:chOff x="5282034" y="1470004"/>
            <a:chExt cx="428452" cy="292388"/>
          </a:xfrm>
        </p:grpSpPr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33706BE-8D7D-4ADF-864A-13469C34E570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A4574CC-2AA7-4BE1-BDEB-13A7ECC92043}"/>
                </a:ext>
              </a:extLst>
            </p:cNvPr>
            <p:cNvSpPr txBox="1"/>
            <p:nvPr/>
          </p:nvSpPr>
          <p:spPr>
            <a:xfrm>
              <a:off x="5282034" y="147000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D548ECA-5F27-495B-A593-9BBD6A306457}"/>
              </a:ext>
            </a:extLst>
          </p:cNvPr>
          <p:cNvGrpSpPr/>
          <p:nvPr/>
        </p:nvGrpSpPr>
        <p:grpSpPr>
          <a:xfrm>
            <a:off x="5337140" y="2497429"/>
            <a:ext cx="428452" cy="292388"/>
            <a:chOff x="5282768" y="1854855"/>
            <a:chExt cx="428452" cy="292388"/>
          </a:xfrm>
        </p:grpSpPr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291DEBD0-E93A-47EE-8EBB-9C8844443090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1B86B13-0BB8-497F-84D0-15904C8DDAB6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8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1051B55-9A8C-4ACE-AC46-5D214A523B14}"/>
              </a:ext>
            </a:extLst>
          </p:cNvPr>
          <p:cNvGrpSpPr/>
          <p:nvPr/>
        </p:nvGrpSpPr>
        <p:grpSpPr>
          <a:xfrm>
            <a:off x="5329065" y="3086467"/>
            <a:ext cx="428452" cy="292388"/>
            <a:chOff x="5276418" y="2258024"/>
            <a:chExt cx="428452" cy="292388"/>
          </a:xfrm>
        </p:grpSpPr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2624AB4E-CE43-4946-82E8-D54105EA4C3B}"/>
                </a:ext>
              </a:extLst>
            </p:cNvPr>
            <p:cNvSpPr/>
            <p:nvPr/>
          </p:nvSpPr>
          <p:spPr>
            <a:xfrm>
              <a:off x="5306004" y="2281849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8E2BFBA-3F89-49B3-8F20-D3ABB39CAF10}"/>
                </a:ext>
              </a:extLst>
            </p:cNvPr>
            <p:cNvSpPr txBox="1"/>
            <p:nvPr/>
          </p:nvSpPr>
          <p:spPr>
            <a:xfrm>
              <a:off x="5276418" y="2258024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9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A6972B43-C35B-4F3E-91E3-C0C2DFBE9FC2}"/>
              </a:ext>
            </a:extLst>
          </p:cNvPr>
          <p:cNvGrpSpPr/>
          <p:nvPr/>
        </p:nvGrpSpPr>
        <p:grpSpPr>
          <a:xfrm>
            <a:off x="5280342" y="3675505"/>
            <a:ext cx="428452" cy="292388"/>
            <a:chOff x="5227695" y="2903879"/>
            <a:chExt cx="428452" cy="292388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8A23622-15FA-4CB9-8551-017E2D83F8DE}"/>
                </a:ext>
              </a:extLst>
            </p:cNvPr>
            <p:cNvSpPr/>
            <p:nvPr/>
          </p:nvSpPr>
          <p:spPr>
            <a:xfrm>
              <a:off x="5306004" y="293246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160BC9A-D4DC-465A-861A-3387C6703273}"/>
                </a:ext>
              </a:extLst>
            </p:cNvPr>
            <p:cNvSpPr txBox="1"/>
            <p:nvPr/>
          </p:nvSpPr>
          <p:spPr>
            <a:xfrm>
              <a:off x="5227695" y="2903879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4A551910-B25D-479F-A8DE-C8CC7228675B}"/>
              </a:ext>
            </a:extLst>
          </p:cNvPr>
          <p:cNvGrpSpPr/>
          <p:nvPr/>
        </p:nvGrpSpPr>
        <p:grpSpPr>
          <a:xfrm>
            <a:off x="5293193" y="4264543"/>
            <a:ext cx="428452" cy="292388"/>
            <a:chOff x="5232458" y="3477062"/>
            <a:chExt cx="428452" cy="292388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255DE197-6B30-42F1-B074-CDC4FF7396BC}"/>
                </a:ext>
              </a:extLst>
            </p:cNvPr>
            <p:cNvSpPr/>
            <p:nvPr/>
          </p:nvSpPr>
          <p:spPr>
            <a:xfrm>
              <a:off x="5306004" y="350088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8A1D3E5-DEF1-4681-8B5A-9A7FD25C8832}"/>
                </a:ext>
              </a:extLst>
            </p:cNvPr>
            <p:cNvSpPr txBox="1"/>
            <p:nvPr/>
          </p:nvSpPr>
          <p:spPr>
            <a:xfrm>
              <a:off x="5232458" y="347706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C64205E5-7F12-4166-96DC-CA6CC455BB60}"/>
              </a:ext>
            </a:extLst>
          </p:cNvPr>
          <p:cNvGrpSpPr/>
          <p:nvPr/>
        </p:nvGrpSpPr>
        <p:grpSpPr>
          <a:xfrm>
            <a:off x="5284206" y="4853580"/>
            <a:ext cx="428452" cy="292388"/>
            <a:chOff x="5223666" y="3899288"/>
            <a:chExt cx="428452" cy="292388"/>
          </a:xfrm>
        </p:grpSpPr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D1DF84A2-37E8-412D-83D0-2A1BAB5232C0}"/>
                </a:ext>
              </a:extLst>
            </p:cNvPr>
            <p:cNvSpPr/>
            <p:nvPr/>
          </p:nvSpPr>
          <p:spPr>
            <a:xfrm>
              <a:off x="5306004" y="392311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10749AD-8B7C-46EE-9ACC-3E430FFBFDB3}"/>
                </a:ext>
              </a:extLst>
            </p:cNvPr>
            <p:cNvSpPr txBox="1"/>
            <p:nvPr/>
          </p:nvSpPr>
          <p:spPr>
            <a:xfrm>
              <a:off x="5223666" y="3899288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0B912713-10E3-49FE-8FF8-5EB8BFE27BE8}"/>
              </a:ext>
            </a:extLst>
          </p:cNvPr>
          <p:cNvSpPr txBox="1"/>
          <p:nvPr/>
        </p:nvSpPr>
        <p:spPr>
          <a:xfrm>
            <a:off x="5592774" y="1892945"/>
            <a:ext cx="5547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 이내로 라인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댄서가 나와서 춤을 춘다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9B7FA0-4100-46C3-AC4C-CFB02E8F5E22}"/>
              </a:ext>
            </a:extLst>
          </p:cNvPr>
          <p:cNvSpPr txBox="1"/>
          <p:nvPr/>
        </p:nvSpPr>
        <p:spPr>
          <a:xfrm>
            <a:off x="5592773" y="2474625"/>
            <a:ext cx="554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남은 라인의 줄 수와 어느 화면의 라인인지 표시한다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3E6D1CD-FD65-471A-BA9C-4B53A54F3179}"/>
              </a:ext>
            </a:extLst>
          </p:cNvPr>
          <p:cNvSpPr txBox="1"/>
          <p:nvPr/>
        </p:nvSpPr>
        <p:spPr>
          <a:xfrm>
            <a:off x="5592773" y="2991867"/>
            <a:ext cx="6092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한판을 기준으로 현재까지 찍은 최고 스코어와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라운드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 등을 표시한다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AB5B4D1-871E-4D19-921E-E1CE9151EF0F}"/>
              </a:ext>
            </a:extLst>
          </p:cNvPr>
          <p:cNvSpPr txBox="1"/>
          <p:nvPr/>
        </p:nvSpPr>
        <p:spPr>
          <a:xfrm>
            <a:off x="5592773" y="3660117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스텟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화면이라는 정보를 제공하는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9F62A87-CAEC-44AE-BE83-43E7F70C1F90}"/>
              </a:ext>
            </a:extLst>
          </p:cNvPr>
          <p:cNvSpPr txBox="1"/>
          <p:nvPr/>
        </p:nvSpPr>
        <p:spPr>
          <a:xfrm>
            <a:off x="5592773" y="4168567"/>
            <a:ext cx="6382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플레이하는 왼쪽 </a:t>
            </a:r>
            <a:r>
              <a:rPr lang="ko-KR" altLang="en-US" sz="150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화면에서 해당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되는 블록이 </a:t>
            </a:r>
            <a:r>
              <a:rPr lang="ko-KR" altLang="en-US" sz="1500">
                <a:latin typeface="나눔스퀘어" panose="020B0600000101010101" pitchFamily="50" charset="-127"/>
                <a:ea typeface="나눔스퀘어" panose="020B0600000101010101" pitchFamily="50" charset="-127"/>
              </a:rPr>
              <a:t>얼마나 나왔는지 그래프 형태를 통해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표시된다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B60AB11-1D70-43ED-86E1-241F32F72231}"/>
              </a:ext>
            </a:extLst>
          </p:cNvPr>
          <p:cNvSpPr txBox="1"/>
          <p:nvPr/>
        </p:nvSpPr>
        <p:spPr>
          <a:xfrm>
            <a:off x="5592773" y="4838192"/>
            <a:ext cx="6197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코인을 넣으면 게임에 들어올 수 있다는 정보 텍스트이다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AEDCBC6-A4D7-439B-B8C0-25309C93514A}"/>
              </a:ext>
            </a:extLst>
          </p:cNvPr>
          <p:cNvSpPr txBox="1"/>
          <p:nvPr/>
        </p:nvSpPr>
        <p:spPr>
          <a:xfrm>
            <a:off x="374347" y="1230778"/>
            <a:ext cx="391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플레이 화면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(7~12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까지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4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7085" y="347362"/>
            <a:ext cx="678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200" b="1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0017" y="26821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08002A">
                    <a:alpha val="75000"/>
                  </a:srgb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Ponybuhagom</a:t>
            </a:r>
            <a:endParaRPr lang="ko-KR" altLang="en-US" sz="1200" dirty="0">
              <a:solidFill>
                <a:srgbClr val="08002A">
                  <a:alpha val="75000"/>
                </a:srgb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46" y="347362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플레이 화면 구성 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(</a:t>
            </a:r>
            <a:r>
              <a:rPr lang="ko-KR" altLang="en-US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김현섭</a:t>
            </a:r>
            <a:r>
              <a:rPr lang="en-US" altLang="ko-KR" sz="2000" spc="-150" dirty="0">
                <a:solidFill>
                  <a:srgbClr val="080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000" spc="-150" dirty="0">
              <a:solidFill>
                <a:srgbClr val="08002A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E5AC79D4-8D48-4B32-BD6E-7EF3302959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6" y="1804537"/>
            <a:ext cx="4512859" cy="339937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9A05E17-B30C-4CEC-8D9E-20F1E08CB188}"/>
              </a:ext>
            </a:extLst>
          </p:cNvPr>
          <p:cNvSpPr txBox="1"/>
          <p:nvPr/>
        </p:nvSpPr>
        <p:spPr>
          <a:xfrm>
            <a:off x="374347" y="1230778"/>
            <a:ext cx="391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라운드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6D4005F-A20B-4F79-9B07-C086FB4CE031}"/>
              </a:ext>
            </a:extLst>
          </p:cNvPr>
          <p:cNvSpPr/>
          <p:nvPr/>
        </p:nvSpPr>
        <p:spPr>
          <a:xfrm>
            <a:off x="866041" y="2332598"/>
            <a:ext cx="1173774" cy="1852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B5FDDFA6-1CF4-4D57-B6AE-4E3B79370303}"/>
              </a:ext>
            </a:extLst>
          </p:cNvPr>
          <p:cNvSpPr/>
          <p:nvPr/>
        </p:nvSpPr>
        <p:spPr>
          <a:xfrm>
            <a:off x="2157138" y="2435919"/>
            <a:ext cx="1173774" cy="1661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EE10561-65B3-4A2C-A3BE-7699AF167381}"/>
              </a:ext>
            </a:extLst>
          </p:cNvPr>
          <p:cNvGrpSpPr/>
          <p:nvPr/>
        </p:nvGrpSpPr>
        <p:grpSpPr>
          <a:xfrm>
            <a:off x="651815" y="2143650"/>
            <a:ext cx="428452" cy="292388"/>
            <a:chOff x="5273242" y="1461212"/>
            <a:chExt cx="428452" cy="292388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401C494-4220-4D96-A8F9-C30E04389E97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E9813B5-E5AF-4D7B-9E6A-44D8F9112FC7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AA311D3-DBE4-4B5B-9BC7-3B47E804957E}"/>
              </a:ext>
            </a:extLst>
          </p:cNvPr>
          <p:cNvGrpSpPr/>
          <p:nvPr/>
        </p:nvGrpSpPr>
        <p:grpSpPr>
          <a:xfrm>
            <a:off x="1989808" y="2240750"/>
            <a:ext cx="428452" cy="292388"/>
            <a:chOff x="5282768" y="1854855"/>
            <a:chExt cx="428452" cy="29238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24DE71E8-3E00-4C75-8F39-4806B52C4026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AB32527-FD08-4CF7-B324-2CB8AAE480F9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69AABE4-AB05-4818-B934-D0931AD7C67E}"/>
              </a:ext>
            </a:extLst>
          </p:cNvPr>
          <p:cNvGrpSpPr/>
          <p:nvPr/>
        </p:nvGrpSpPr>
        <p:grpSpPr>
          <a:xfrm>
            <a:off x="5214681" y="3014811"/>
            <a:ext cx="428452" cy="292388"/>
            <a:chOff x="5273242" y="1461212"/>
            <a:chExt cx="428452" cy="292388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B174157B-6EAA-40AF-B3B0-A8C39A7B9CB9}"/>
                </a:ext>
              </a:extLst>
            </p:cNvPr>
            <p:cNvSpPr/>
            <p:nvPr/>
          </p:nvSpPr>
          <p:spPr>
            <a:xfrm>
              <a:off x="5307591" y="1485037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53555C0-69EE-4781-BF4C-7E385EF8D91D}"/>
                </a:ext>
              </a:extLst>
            </p:cNvPr>
            <p:cNvSpPr txBox="1"/>
            <p:nvPr/>
          </p:nvSpPr>
          <p:spPr>
            <a:xfrm>
              <a:off x="5273242" y="1461212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D59A1BDC-2797-4D6E-BB8D-0CDC5DBFEC63}"/>
              </a:ext>
            </a:extLst>
          </p:cNvPr>
          <p:cNvGrpSpPr/>
          <p:nvPr/>
        </p:nvGrpSpPr>
        <p:grpSpPr>
          <a:xfrm>
            <a:off x="5249030" y="3698988"/>
            <a:ext cx="428452" cy="292388"/>
            <a:chOff x="5282768" y="1854855"/>
            <a:chExt cx="428452" cy="292388"/>
          </a:xfrm>
        </p:grpSpPr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4983D3C-C77D-4D92-B0BC-2B211B43FB31}"/>
                </a:ext>
              </a:extLst>
            </p:cNvPr>
            <p:cNvSpPr/>
            <p:nvPr/>
          </p:nvSpPr>
          <p:spPr>
            <a:xfrm>
              <a:off x="5307591" y="1883443"/>
              <a:ext cx="228600" cy="2286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29A7D3E-1A16-4E68-A743-DA91E6FE19E1}"/>
                </a:ext>
              </a:extLst>
            </p:cNvPr>
            <p:cNvSpPr txBox="1"/>
            <p:nvPr/>
          </p:nvSpPr>
          <p:spPr>
            <a:xfrm>
              <a:off x="5282768" y="1854855"/>
              <a:ext cx="42845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5DDB3A91-66C0-4FF5-8B66-DB8200EB696A}"/>
              </a:ext>
            </a:extLst>
          </p:cNvPr>
          <p:cNvSpPr txBox="1"/>
          <p:nvPr/>
        </p:nvSpPr>
        <p:spPr>
          <a:xfrm>
            <a:off x="5502453" y="3017396"/>
            <a:ext cx="5574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라운드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클리어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 공간을 나타내주는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752123-C1FC-4D78-AAC5-789DD01A8F37}"/>
              </a:ext>
            </a:extLst>
          </p:cNvPr>
          <p:cNvSpPr txBox="1"/>
          <p:nvPr/>
        </p:nvSpPr>
        <p:spPr>
          <a:xfrm>
            <a:off x="5502451" y="3685030"/>
            <a:ext cx="6367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줄 이내로 나올 시에 댄서가 춤을 추는 보너스 연출 및 점수를 주는 화면이다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941952"/>
      </p:ext>
    </p:extLst>
  </p:cSld>
  <p:clrMapOvr>
    <a:masterClrMapping/>
  </p:clrMapOvr>
</p:sld>
</file>

<file path=ppt/theme/theme1.xml><?xml version="1.0" encoding="utf-8"?>
<a:theme xmlns:a="http://schemas.openxmlformats.org/drawingml/2006/main" name=".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, 마무리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메인, 마무리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메인, 마무리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메인, 마무리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목차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1790</Words>
  <Application>Microsoft Office PowerPoint</Application>
  <PresentationFormat>와이드스크린</PresentationFormat>
  <Paragraphs>358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Arial</vt:lpstr>
      <vt:lpstr>맑은 고딕</vt:lpstr>
      <vt:lpstr>나눔스퀘어 ExtraBold</vt:lpstr>
      <vt:lpstr>나눔스퀘어 Bold</vt:lpstr>
      <vt:lpstr>나눔스퀘어</vt:lpstr>
      <vt:lpstr>.</vt:lpstr>
      <vt:lpstr>메인, 마무리 슬라이드</vt:lpstr>
      <vt:lpstr>2_메인, 마무리 슬라이드</vt:lpstr>
      <vt:lpstr>1_메인, 마무리 슬라이드</vt:lpstr>
      <vt:lpstr>3_메인, 마무리 슬라이드</vt:lpstr>
      <vt:lpstr>목차 슬라이드</vt:lpstr>
      <vt:lpstr>내용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김효장</cp:lastModifiedBy>
  <cp:revision>17</cp:revision>
  <dcterms:created xsi:type="dcterms:W3CDTF">2017-07-17T07:22:43Z</dcterms:created>
  <dcterms:modified xsi:type="dcterms:W3CDTF">2020-10-14T22:01:54Z</dcterms:modified>
</cp:coreProperties>
</file>